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8" r:id="rId1"/>
  </p:sldMasterIdLst>
  <p:notesMasterIdLst>
    <p:notesMasterId r:id="rId15"/>
  </p:notesMasterIdLst>
  <p:sldIdLst>
    <p:sldId id="276" r:id="rId2"/>
    <p:sldId id="300" r:id="rId3"/>
    <p:sldId id="258" r:id="rId4"/>
    <p:sldId id="259" r:id="rId5"/>
    <p:sldId id="267" r:id="rId6"/>
    <p:sldId id="301" r:id="rId7"/>
    <p:sldId id="304" r:id="rId8"/>
    <p:sldId id="264" r:id="rId9"/>
    <p:sldId id="302" r:id="rId10"/>
    <p:sldId id="273" r:id="rId11"/>
    <p:sldId id="283" r:id="rId12"/>
    <p:sldId id="303" r:id="rId13"/>
    <p:sldId id="284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arioPc" initials="U" lastIdx="1" clrIdx="0">
    <p:extLst>
      <p:ext uri="{19B8F6BF-5375-455C-9EA6-DF929625EA0E}">
        <p15:presenceInfo xmlns:p15="http://schemas.microsoft.com/office/powerpoint/2012/main" userId="Usuario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4639C8-765D-43B5-B13B-94F1026886DC}">
  <a:tblStyle styleId="{174639C8-765D-43B5-B13B-94F1026886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82" d="100"/>
          <a:sy n="82" d="100"/>
        </p:scale>
        <p:origin x="8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gdc6316f5a0_0_1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9" name="Google Shape;1969;gdc6316f5a0_0_1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dc6316f5a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dc6316f5a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gdcc031ca31_0_17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4" name="Google Shape;2214;gdcc031ca31_0_17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>
          <a:extLst>
            <a:ext uri="{FF2B5EF4-FFF2-40B4-BE49-F238E27FC236}">
              <a16:creationId xmlns:a16="http://schemas.microsoft.com/office/drawing/2014/main" id="{13FAE32B-4FC7-2623-D150-ACADE6917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dc6316f5a0_0_1505:notes">
            <a:extLst>
              <a:ext uri="{FF2B5EF4-FFF2-40B4-BE49-F238E27FC236}">
                <a16:creationId xmlns:a16="http://schemas.microsoft.com/office/drawing/2014/main" id="{D76EA626-016C-D0A7-E120-8F37E22A66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dc6316f5a0_0_1505:notes">
            <a:extLst>
              <a:ext uri="{FF2B5EF4-FFF2-40B4-BE49-F238E27FC236}">
                <a16:creationId xmlns:a16="http://schemas.microsoft.com/office/drawing/2014/main" id="{2711A326-1132-07C6-4F80-4B21730015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8899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dcc031ca31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dcc031ca31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7">
          <a:extLst>
            <a:ext uri="{FF2B5EF4-FFF2-40B4-BE49-F238E27FC236}">
              <a16:creationId xmlns:a16="http://schemas.microsoft.com/office/drawing/2014/main" id="{64366467-E9EB-8A55-4DFE-286E72A5F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gdc6316f5a0_0_1764:notes">
            <a:extLst>
              <a:ext uri="{FF2B5EF4-FFF2-40B4-BE49-F238E27FC236}">
                <a16:creationId xmlns:a16="http://schemas.microsoft.com/office/drawing/2014/main" id="{17FDE217-80BF-9C67-AE7D-713C1F6069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9" name="Google Shape;1969;gdc6316f5a0_0_1764:notes">
            <a:extLst>
              <a:ext uri="{FF2B5EF4-FFF2-40B4-BE49-F238E27FC236}">
                <a16:creationId xmlns:a16="http://schemas.microsoft.com/office/drawing/2014/main" id="{3005CDD4-05AE-9DFB-5E9B-B6FB597CDA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128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d960996673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d960996673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d960996673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d960996673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dc6316f5a0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dc6316f5a0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>
          <a:extLst>
            <a:ext uri="{FF2B5EF4-FFF2-40B4-BE49-F238E27FC236}">
              <a16:creationId xmlns:a16="http://schemas.microsoft.com/office/drawing/2014/main" id="{292D2F59-6361-B0DE-DF93-E38C4D73C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d960996673_0_598:notes">
            <a:extLst>
              <a:ext uri="{FF2B5EF4-FFF2-40B4-BE49-F238E27FC236}">
                <a16:creationId xmlns:a16="http://schemas.microsoft.com/office/drawing/2014/main" id="{BE848F87-6D91-CEA8-45E3-B2C2D2FED1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d960996673_0_598:notes">
            <a:extLst>
              <a:ext uri="{FF2B5EF4-FFF2-40B4-BE49-F238E27FC236}">
                <a16:creationId xmlns:a16="http://schemas.microsoft.com/office/drawing/2014/main" id="{B8C2D919-C3A0-87B7-4B6B-6293A31C0C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0398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>
          <a:extLst>
            <a:ext uri="{FF2B5EF4-FFF2-40B4-BE49-F238E27FC236}">
              <a16:creationId xmlns:a16="http://schemas.microsoft.com/office/drawing/2014/main" id="{911ABCCD-C3BB-9EBE-AF27-83DCCBBDA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d960996673_0_598:notes">
            <a:extLst>
              <a:ext uri="{FF2B5EF4-FFF2-40B4-BE49-F238E27FC236}">
                <a16:creationId xmlns:a16="http://schemas.microsoft.com/office/drawing/2014/main" id="{98FD936E-8F45-E184-C087-8FB0745A66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d960996673_0_598:notes">
            <a:extLst>
              <a:ext uri="{FF2B5EF4-FFF2-40B4-BE49-F238E27FC236}">
                <a16:creationId xmlns:a16="http://schemas.microsoft.com/office/drawing/2014/main" id="{254961BE-C030-CAD3-5E56-16B3BD8875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9203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dc6316f5a0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dc6316f5a0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2">
          <a:extLst>
            <a:ext uri="{FF2B5EF4-FFF2-40B4-BE49-F238E27FC236}">
              <a16:creationId xmlns:a16="http://schemas.microsoft.com/office/drawing/2014/main" id="{2AC0ABBE-23CF-F92D-45CE-268F3286E5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gdcc031ca31_0_17923:notes">
            <a:extLst>
              <a:ext uri="{FF2B5EF4-FFF2-40B4-BE49-F238E27FC236}">
                <a16:creationId xmlns:a16="http://schemas.microsoft.com/office/drawing/2014/main" id="{BE6F9CE2-D177-0940-7580-E39DB013B8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4" name="Google Shape;2214;gdcc031ca31_0_17923:notes">
            <a:extLst>
              <a:ext uri="{FF2B5EF4-FFF2-40B4-BE49-F238E27FC236}">
                <a16:creationId xmlns:a16="http://schemas.microsoft.com/office/drawing/2014/main" id="{D45FA196-A000-ED13-7AEF-18F1CAB7F4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584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714300" y="1806875"/>
            <a:ext cx="3789000" cy="26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714300" y="1068850"/>
            <a:ext cx="30021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83" name="Google Shape;283;p2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" name="Google Shape;284;p2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85" name="Google Shape;285;p2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3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90" name="Google Shape;290;p3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1" name="Google Shape;291;p3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92" name="Google Shape;292;p3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" name="Google Shape;295;p3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96" name="Google Shape;296;p3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97" name="Google Shape;297;p3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8" name="Google Shape;298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99" name="Google Shape;299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02" name="Google Shape;302;p3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" name="Google Shape;303;p30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304" name="Google Shape;304;p30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305" name="Google Shape;305;p30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6" name="Google Shape;306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07" name="Google Shape;307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10" name="Google Shape;310;p30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5016225" y="2368275"/>
            <a:ext cx="3422400" cy="14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5" name="Google Shape;55;p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" name="Google Shape;56;p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7" name="Google Shape;57;p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" name="Google Shape;60;p9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61" name="Google Shape;61;p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2" name="Google Shape;62;p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" name="Google Shape;63;p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4" name="Google Shape;64;p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7" name="Google Shape;67;p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3" hasCustomPrompt="1"/>
          </p:nvPr>
        </p:nvSpPr>
        <p:spPr>
          <a:xfrm>
            <a:off x="76687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 hasCustomPrompt="1"/>
          </p:nvPr>
        </p:nvSpPr>
        <p:spPr>
          <a:xfrm>
            <a:off x="766725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8" hasCustomPrompt="1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9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3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4" hasCustomPrompt="1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5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/>
          </p:nvPr>
        </p:nvSpPr>
        <p:spPr>
          <a:xfrm>
            <a:off x="71430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1430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3365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4"/>
          </p:nvPr>
        </p:nvSpPr>
        <p:spPr>
          <a:xfrm>
            <a:off x="343365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5"/>
          </p:nvPr>
        </p:nvSpPr>
        <p:spPr>
          <a:xfrm>
            <a:off x="6153000" y="3060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6"/>
          </p:nvPr>
        </p:nvSpPr>
        <p:spPr>
          <a:xfrm>
            <a:off x="6153000" y="3457575"/>
            <a:ext cx="22767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97" name="Google Shape;97;p1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8" name="Google Shape;98;p1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" name="Google Shape;99;p1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0" name="Google Shape;100;p1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23" name="Google Shape;223;p2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" name="Google Shape;224;p2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25" name="Google Shape;225;p2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8" name="Google Shape;228;p24"/>
          <p:cNvSpPr txBox="1">
            <a:spLocks noGrp="1"/>
          </p:cNvSpPr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1"/>
          </p:nvPr>
        </p:nvSpPr>
        <p:spPr>
          <a:xfrm>
            <a:off x="4905375" y="2368275"/>
            <a:ext cx="3533400" cy="11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32" name="Google Shape;232;p25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" name="Google Shape;233;p2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34" name="Google Shape;234;p2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7" name="Google Shape;237;p25"/>
          <p:cNvSpPr txBox="1">
            <a:spLocks noGrp="1"/>
          </p:cNvSpPr>
          <p:nvPr>
            <p:ph type="title"/>
          </p:nvPr>
        </p:nvSpPr>
        <p:spPr>
          <a:xfrm>
            <a:off x="714300" y="1398525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8" name="Google Shape;238;p25"/>
          <p:cNvSpPr txBox="1">
            <a:spLocks noGrp="1"/>
          </p:cNvSpPr>
          <p:nvPr>
            <p:ph type="subTitle" idx="1"/>
          </p:nvPr>
        </p:nvSpPr>
        <p:spPr>
          <a:xfrm>
            <a:off x="723225" y="2368275"/>
            <a:ext cx="30774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_1_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title"/>
          </p:nvPr>
        </p:nvSpPr>
        <p:spPr>
          <a:xfrm>
            <a:off x="714300" y="2054525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723225" y="3024275"/>
            <a:ext cx="28962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242" name="Google Shape;242;p2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43" name="Google Shape;243;p2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4" name="Google Shape;244;p2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45" name="Google Shape;245;p2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8" name="Google Shape;248;p26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49" name="Google Shape;249;p2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50" name="Google Shape;250;p2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1" name="Google Shape;251;p2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52" name="Google Shape;252;p2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2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2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255" name="Google Shape;255;p2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28"/>
          <p:cNvGrpSpPr/>
          <p:nvPr/>
        </p:nvGrpSpPr>
        <p:grpSpPr>
          <a:xfrm flipH="1">
            <a:off x="214694" y="123860"/>
            <a:ext cx="8552969" cy="4510486"/>
            <a:chOff x="45421" y="890559"/>
            <a:chExt cx="6688800" cy="3527400"/>
          </a:xfrm>
        </p:grpSpPr>
        <p:sp>
          <p:nvSpPr>
            <p:cNvPr id="267" name="Google Shape;267;p2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272;p28"/>
          <p:cNvGrpSpPr/>
          <p:nvPr/>
        </p:nvGrpSpPr>
        <p:grpSpPr>
          <a:xfrm flipH="1">
            <a:off x="394192" y="461737"/>
            <a:ext cx="8552969" cy="4510486"/>
            <a:chOff x="45421" y="890559"/>
            <a:chExt cx="6688800" cy="3527400"/>
          </a:xfrm>
        </p:grpSpPr>
        <p:sp>
          <p:nvSpPr>
            <p:cNvPr id="273" name="Google Shape;273;p2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" name="Google Shape;278;p28"/>
          <p:cNvSpPr txBox="1">
            <a:spLocks noGrp="1"/>
          </p:cNvSpPr>
          <p:nvPr>
            <p:ph type="title"/>
          </p:nvPr>
        </p:nvSpPr>
        <p:spPr>
          <a:xfrm>
            <a:off x="1019175" y="808600"/>
            <a:ext cx="3552900" cy="103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9" name="Google Shape;279;p28"/>
          <p:cNvSpPr txBox="1">
            <a:spLocks noGrp="1"/>
          </p:cNvSpPr>
          <p:nvPr>
            <p:ph type="subTitle" idx="1"/>
          </p:nvPr>
        </p:nvSpPr>
        <p:spPr>
          <a:xfrm>
            <a:off x="1019175" y="1789000"/>
            <a:ext cx="35529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8"/>
          <p:cNvSpPr txBox="1"/>
          <p:nvPr/>
        </p:nvSpPr>
        <p:spPr>
          <a:xfrm>
            <a:off x="1019175" y="3812950"/>
            <a:ext cx="342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900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5" r:id="rId2"/>
    <p:sldLayoutId id="2147483658" r:id="rId3"/>
    <p:sldLayoutId id="2147483659" r:id="rId4"/>
    <p:sldLayoutId id="2147483660" r:id="rId5"/>
    <p:sldLayoutId id="2147483670" r:id="rId6"/>
    <p:sldLayoutId id="2147483671" r:id="rId7"/>
    <p:sldLayoutId id="2147483672" r:id="rId8"/>
    <p:sldLayoutId id="2147483674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1" name="Google Shape;1971;p53"/>
          <p:cNvGrpSpPr/>
          <p:nvPr/>
        </p:nvGrpSpPr>
        <p:grpSpPr>
          <a:xfrm>
            <a:off x="3958251" y="882058"/>
            <a:ext cx="4243558" cy="3379384"/>
            <a:chOff x="-9053" y="-1807283"/>
            <a:chExt cx="4541965" cy="3617022"/>
          </a:xfrm>
        </p:grpSpPr>
        <p:sp>
          <p:nvSpPr>
            <p:cNvPr id="1972" name="Google Shape;1972;p53"/>
            <p:cNvSpPr/>
            <p:nvPr/>
          </p:nvSpPr>
          <p:spPr>
            <a:xfrm>
              <a:off x="-9053" y="-1807283"/>
              <a:ext cx="4541965" cy="3617022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53474" y="-1512069"/>
              <a:ext cx="4416911" cy="3231162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4321465" y="-1717839"/>
              <a:ext cx="115460" cy="115460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4134548" y="-1717839"/>
              <a:ext cx="115129" cy="115460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3918517" y="-1719489"/>
              <a:ext cx="139610" cy="11876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7" name="Google Shape;1977;p53"/>
          <p:cNvGrpSpPr/>
          <p:nvPr/>
        </p:nvGrpSpPr>
        <p:grpSpPr>
          <a:xfrm>
            <a:off x="4207423" y="1220222"/>
            <a:ext cx="4243558" cy="3379384"/>
            <a:chOff x="-9053" y="-1807283"/>
            <a:chExt cx="4541965" cy="3617022"/>
          </a:xfrm>
        </p:grpSpPr>
        <p:sp>
          <p:nvSpPr>
            <p:cNvPr id="1978" name="Google Shape;1978;p53"/>
            <p:cNvSpPr/>
            <p:nvPr/>
          </p:nvSpPr>
          <p:spPr>
            <a:xfrm>
              <a:off x="-9053" y="-1807283"/>
              <a:ext cx="4541965" cy="3617022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53474" y="-1512069"/>
              <a:ext cx="4416911" cy="3231162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4321465" y="-1717839"/>
              <a:ext cx="115460" cy="115460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4134548" y="-1717839"/>
              <a:ext cx="115129" cy="115460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3918517" y="-1719489"/>
              <a:ext cx="139610" cy="11876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3" name="Google Shape;1983;p53"/>
          <p:cNvGrpSpPr/>
          <p:nvPr/>
        </p:nvGrpSpPr>
        <p:grpSpPr>
          <a:xfrm>
            <a:off x="4465495" y="1568336"/>
            <a:ext cx="4243558" cy="3379384"/>
            <a:chOff x="-9053" y="-1807283"/>
            <a:chExt cx="4541965" cy="3617022"/>
          </a:xfrm>
        </p:grpSpPr>
        <p:sp>
          <p:nvSpPr>
            <p:cNvPr id="1984" name="Google Shape;1984;p53"/>
            <p:cNvSpPr/>
            <p:nvPr/>
          </p:nvSpPr>
          <p:spPr>
            <a:xfrm>
              <a:off x="-9053" y="-1807283"/>
              <a:ext cx="4541965" cy="3617022"/>
            </a:xfrm>
            <a:custGeom>
              <a:avLst/>
              <a:gdLst/>
              <a:ahLst/>
              <a:cxnLst/>
              <a:rect l="l" t="t" r="r" b="b"/>
              <a:pathLst>
                <a:path w="13729" h="8699" extrusionOk="0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3474" y="-1512069"/>
              <a:ext cx="4416911" cy="3231162"/>
            </a:xfrm>
            <a:custGeom>
              <a:avLst/>
              <a:gdLst/>
              <a:ahLst/>
              <a:cxnLst/>
              <a:rect l="l" t="t" r="r" b="b"/>
              <a:pathLst>
                <a:path w="13351" h="7771" extrusionOk="0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4321465" y="-1717839"/>
              <a:ext cx="115460" cy="115460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4134548" y="-1717839"/>
              <a:ext cx="115129" cy="115460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3918517" y="-1719489"/>
              <a:ext cx="139610" cy="11876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9" name="Google Shape;1989;p53"/>
          <p:cNvSpPr/>
          <p:nvPr/>
        </p:nvSpPr>
        <p:spPr>
          <a:xfrm>
            <a:off x="4813927" y="1849003"/>
            <a:ext cx="147500" cy="157009"/>
          </a:xfrm>
          <a:custGeom>
            <a:avLst/>
            <a:gdLst/>
            <a:ahLst/>
            <a:cxnLst/>
            <a:rect l="l" t="t" r="r" b="b"/>
            <a:pathLst>
              <a:path w="987" h="836" extrusionOk="0">
                <a:moveTo>
                  <a:pt x="566" y="1"/>
                </a:moveTo>
                <a:cubicBezTo>
                  <a:pt x="189" y="1"/>
                  <a:pt x="0" y="450"/>
                  <a:pt x="261" y="711"/>
                </a:cubicBezTo>
                <a:cubicBezTo>
                  <a:pt x="347" y="797"/>
                  <a:pt x="453" y="836"/>
                  <a:pt x="558" y="836"/>
                </a:cubicBezTo>
                <a:cubicBezTo>
                  <a:pt x="771" y="836"/>
                  <a:pt x="976" y="674"/>
                  <a:pt x="986" y="421"/>
                </a:cubicBezTo>
                <a:cubicBezTo>
                  <a:pt x="986" y="189"/>
                  <a:pt x="798" y="1"/>
                  <a:pt x="5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0" name="Google Shape;1990;p53"/>
          <p:cNvSpPr/>
          <p:nvPr/>
        </p:nvSpPr>
        <p:spPr>
          <a:xfrm>
            <a:off x="5063052" y="1849003"/>
            <a:ext cx="147500" cy="157009"/>
          </a:xfrm>
          <a:custGeom>
            <a:avLst/>
            <a:gdLst/>
            <a:ahLst/>
            <a:cxnLst/>
            <a:rect l="l" t="t" r="r" b="b"/>
            <a:pathLst>
              <a:path w="987" h="836" extrusionOk="0">
                <a:moveTo>
                  <a:pt x="566" y="1"/>
                </a:moveTo>
                <a:cubicBezTo>
                  <a:pt x="189" y="1"/>
                  <a:pt x="0" y="450"/>
                  <a:pt x="261" y="711"/>
                </a:cubicBezTo>
                <a:cubicBezTo>
                  <a:pt x="352" y="797"/>
                  <a:pt x="461" y="836"/>
                  <a:pt x="567" y="836"/>
                </a:cubicBezTo>
                <a:cubicBezTo>
                  <a:pt x="784" y="836"/>
                  <a:pt x="986" y="674"/>
                  <a:pt x="986" y="421"/>
                </a:cubicBezTo>
                <a:cubicBezTo>
                  <a:pt x="986" y="189"/>
                  <a:pt x="798" y="1"/>
                  <a:pt x="5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1" name="Google Shape;1991;p53"/>
          <p:cNvSpPr txBox="1">
            <a:spLocks noGrp="1"/>
          </p:cNvSpPr>
          <p:nvPr>
            <p:ph type="title"/>
          </p:nvPr>
        </p:nvSpPr>
        <p:spPr>
          <a:xfrm>
            <a:off x="565061" y="2242963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SportMaps</a:t>
            </a:r>
            <a:endParaRPr sz="48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4830869-470F-A534-20E9-5B697E8B5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479" y="1886313"/>
            <a:ext cx="2785589" cy="278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Identidade Visual – Etec Prof. Adolpho Arruda Mello">
            <a:extLst>
              <a:ext uri="{FF2B5EF4-FFF2-40B4-BE49-F238E27FC236}">
                <a16:creationId xmlns:a16="http://schemas.microsoft.com/office/drawing/2014/main" id="{7BA494DE-A861-B0A7-F066-4866F1649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CCBF080-79C1-1D85-3D04-EA5FB54E2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0310" y="104902"/>
            <a:ext cx="1643495" cy="16434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50"/>
          <p:cNvSpPr txBox="1">
            <a:spLocks noGrp="1"/>
          </p:cNvSpPr>
          <p:nvPr>
            <p:ph type="title"/>
          </p:nvPr>
        </p:nvSpPr>
        <p:spPr>
          <a:xfrm>
            <a:off x="1106758" y="654781"/>
            <a:ext cx="4171475" cy="74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Apresentação</a:t>
            </a:r>
            <a:endParaRPr sz="48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952783F-6914-2FCE-16BC-A8459ABDA4E5}"/>
              </a:ext>
            </a:extLst>
          </p:cNvPr>
          <p:cNvSpPr txBox="1"/>
          <p:nvPr/>
        </p:nvSpPr>
        <p:spPr>
          <a:xfrm>
            <a:off x="0" y="171823"/>
            <a:ext cx="151883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7800">
                <a:solidFill>
                  <a:schemeClr val="dk1"/>
                </a:solidFill>
                <a:latin typeface="Alata"/>
              </a:defRPr>
            </a:lvl1pPr>
          </a:lstStyle>
          <a:p>
            <a:r>
              <a:rPr lang="pt-BR" dirty="0">
                <a:sym typeface="Alata"/>
              </a:rPr>
              <a:t>04</a:t>
            </a:r>
            <a:r>
              <a:rPr lang="pt-BR" dirty="0"/>
              <a:t>.</a:t>
            </a:r>
          </a:p>
        </p:txBody>
      </p:sp>
      <p:pic>
        <p:nvPicPr>
          <p:cNvPr id="3" name="Picture 2" descr="Identidade Visual – Etec Prof. Adolpho Arruda Mello">
            <a:extLst>
              <a:ext uri="{FF2B5EF4-FFF2-40B4-BE49-F238E27FC236}">
                <a16:creationId xmlns:a16="http://schemas.microsoft.com/office/drawing/2014/main" id="{4B241E1E-7824-1515-6EF3-278BB1E5F3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WhatsApp Video 2025-06-23 at 18.33.03">
            <a:hlinkClick r:id="" action="ppaction://media"/>
            <a:extLst>
              <a:ext uri="{FF2B5EF4-FFF2-40B4-BE49-F238E27FC236}">
                <a16:creationId xmlns:a16="http://schemas.microsoft.com/office/drawing/2014/main" id="{25139D6C-1DAF-773B-2ADE-6D61D4F88F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7439" y="1396981"/>
            <a:ext cx="6969122" cy="31722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2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60"/>
          <p:cNvSpPr txBox="1">
            <a:spLocks noGrp="1"/>
          </p:cNvSpPr>
          <p:nvPr>
            <p:ph type="title"/>
          </p:nvPr>
        </p:nvSpPr>
        <p:spPr>
          <a:xfrm>
            <a:off x="1563730" y="686771"/>
            <a:ext cx="6016535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Considerações finais</a:t>
            </a:r>
            <a:endParaRPr sz="4800" dirty="0"/>
          </a:p>
        </p:txBody>
      </p:sp>
      <p:sp>
        <p:nvSpPr>
          <p:cNvPr id="2226" name="Google Shape;2226;p60"/>
          <p:cNvSpPr/>
          <p:nvPr/>
        </p:nvSpPr>
        <p:spPr>
          <a:xfrm>
            <a:off x="3363115" y="1650569"/>
            <a:ext cx="2417769" cy="2934107"/>
          </a:xfrm>
          <a:custGeom>
            <a:avLst/>
            <a:gdLst/>
            <a:ahLst/>
            <a:cxnLst/>
            <a:rect l="l" t="t" r="r" b="b"/>
            <a:pathLst>
              <a:path w="70249" h="95461" extrusionOk="0">
                <a:moveTo>
                  <a:pt x="35124" y="3590"/>
                </a:moveTo>
                <a:lnTo>
                  <a:pt x="35466" y="3675"/>
                </a:lnTo>
                <a:lnTo>
                  <a:pt x="35723" y="3846"/>
                </a:lnTo>
                <a:lnTo>
                  <a:pt x="35894" y="4103"/>
                </a:lnTo>
                <a:lnTo>
                  <a:pt x="35979" y="4444"/>
                </a:lnTo>
                <a:lnTo>
                  <a:pt x="35894" y="4786"/>
                </a:lnTo>
                <a:lnTo>
                  <a:pt x="35723" y="5043"/>
                </a:lnTo>
                <a:lnTo>
                  <a:pt x="35466" y="5299"/>
                </a:lnTo>
                <a:lnTo>
                  <a:pt x="34783" y="5299"/>
                </a:lnTo>
                <a:lnTo>
                  <a:pt x="34526" y="5043"/>
                </a:lnTo>
                <a:lnTo>
                  <a:pt x="34355" y="4786"/>
                </a:lnTo>
                <a:lnTo>
                  <a:pt x="34270" y="4444"/>
                </a:lnTo>
                <a:lnTo>
                  <a:pt x="34355" y="4103"/>
                </a:lnTo>
                <a:lnTo>
                  <a:pt x="34526" y="3846"/>
                </a:lnTo>
                <a:lnTo>
                  <a:pt x="34783" y="3675"/>
                </a:lnTo>
                <a:lnTo>
                  <a:pt x="35124" y="3590"/>
                </a:lnTo>
                <a:close/>
                <a:moveTo>
                  <a:pt x="64950" y="8547"/>
                </a:moveTo>
                <a:lnTo>
                  <a:pt x="64950" y="86914"/>
                </a:lnTo>
                <a:lnTo>
                  <a:pt x="5299" y="86914"/>
                </a:lnTo>
                <a:lnTo>
                  <a:pt x="5299" y="8547"/>
                </a:lnTo>
                <a:close/>
                <a:moveTo>
                  <a:pt x="35552" y="89307"/>
                </a:moveTo>
                <a:lnTo>
                  <a:pt x="35894" y="89478"/>
                </a:lnTo>
                <a:lnTo>
                  <a:pt x="36235" y="89649"/>
                </a:lnTo>
                <a:lnTo>
                  <a:pt x="36492" y="89905"/>
                </a:lnTo>
                <a:lnTo>
                  <a:pt x="36748" y="90162"/>
                </a:lnTo>
                <a:lnTo>
                  <a:pt x="36919" y="90504"/>
                </a:lnTo>
                <a:lnTo>
                  <a:pt x="37005" y="90845"/>
                </a:lnTo>
                <a:lnTo>
                  <a:pt x="37090" y="91273"/>
                </a:lnTo>
                <a:lnTo>
                  <a:pt x="37005" y="91615"/>
                </a:lnTo>
                <a:lnTo>
                  <a:pt x="36919" y="92042"/>
                </a:lnTo>
                <a:lnTo>
                  <a:pt x="36748" y="92384"/>
                </a:lnTo>
                <a:lnTo>
                  <a:pt x="36492" y="92640"/>
                </a:lnTo>
                <a:lnTo>
                  <a:pt x="36235" y="92896"/>
                </a:lnTo>
                <a:lnTo>
                  <a:pt x="35894" y="93067"/>
                </a:lnTo>
                <a:lnTo>
                  <a:pt x="35552" y="93153"/>
                </a:lnTo>
                <a:lnTo>
                  <a:pt x="35124" y="93238"/>
                </a:lnTo>
                <a:lnTo>
                  <a:pt x="34697" y="93153"/>
                </a:lnTo>
                <a:lnTo>
                  <a:pt x="34355" y="93067"/>
                </a:lnTo>
                <a:lnTo>
                  <a:pt x="34013" y="92896"/>
                </a:lnTo>
                <a:lnTo>
                  <a:pt x="33757" y="92640"/>
                </a:lnTo>
                <a:lnTo>
                  <a:pt x="33501" y="92384"/>
                </a:lnTo>
                <a:lnTo>
                  <a:pt x="33330" y="92042"/>
                </a:lnTo>
                <a:lnTo>
                  <a:pt x="33244" y="91615"/>
                </a:lnTo>
                <a:lnTo>
                  <a:pt x="33159" y="91273"/>
                </a:lnTo>
                <a:lnTo>
                  <a:pt x="33244" y="90845"/>
                </a:lnTo>
                <a:lnTo>
                  <a:pt x="33330" y="90504"/>
                </a:lnTo>
                <a:lnTo>
                  <a:pt x="33501" y="90162"/>
                </a:lnTo>
                <a:lnTo>
                  <a:pt x="33757" y="89905"/>
                </a:lnTo>
                <a:lnTo>
                  <a:pt x="34013" y="89649"/>
                </a:lnTo>
                <a:lnTo>
                  <a:pt x="34355" y="89478"/>
                </a:lnTo>
                <a:lnTo>
                  <a:pt x="34697" y="89307"/>
                </a:lnTo>
                <a:close/>
                <a:moveTo>
                  <a:pt x="3333" y="0"/>
                </a:moveTo>
                <a:lnTo>
                  <a:pt x="2649" y="86"/>
                </a:lnTo>
                <a:lnTo>
                  <a:pt x="2051" y="257"/>
                </a:lnTo>
                <a:lnTo>
                  <a:pt x="1453" y="599"/>
                </a:lnTo>
                <a:lnTo>
                  <a:pt x="1026" y="1026"/>
                </a:lnTo>
                <a:lnTo>
                  <a:pt x="598" y="1453"/>
                </a:lnTo>
                <a:lnTo>
                  <a:pt x="256" y="2052"/>
                </a:lnTo>
                <a:lnTo>
                  <a:pt x="85" y="2650"/>
                </a:lnTo>
                <a:lnTo>
                  <a:pt x="0" y="3333"/>
                </a:lnTo>
                <a:lnTo>
                  <a:pt x="0" y="92213"/>
                </a:lnTo>
                <a:lnTo>
                  <a:pt x="85" y="92811"/>
                </a:lnTo>
                <a:lnTo>
                  <a:pt x="256" y="93495"/>
                </a:lnTo>
                <a:lnTo>
                  <a:pt x="598" y="94007"/>
                </a:lnTo>
                <a:lnTo>
                  <a:pt x="1026" y="94520"/>
                </a:lnTo>
                <a:lnTo>
                  <a:pt x="1453" y="94862"/>
                </a:lnTo>
                <a:lnTo>
                  <a:pt x="2051" y="95204"/>
                </a:lnTo>
                <a:lnTo>
                  <a:pt x="2649" y="95375"/>
                </a:lnTo>
                <a:lnTo>
                  <a:pt x="3333" y="95460"/>
                </a:lnTo>
                <a:lnTo>
                  <a:pt x="66916" y="95460"/>
                </a:lnTo>
                <a:lnTo>
                  <a:pt x="67600" y="95375"/>
                </a:lnTo>
                <a:lnTo>
                  <a:pt x="68198" y="95204"/>
                </a:lnTo>
                <a:lnTo>
                  <a:pt x="68796" y="94862"/>
                </a:lnTo>
                <a:lnTo>
                  <a:pt x="69309" y="94520"/>
                </a:lnTo>
                <a:lnTo>
                  <a:pt x="69651" y="94007"/>
                </a:lnTo>
                <a:lnTo>
                  <a:pt x="69992" y="93495"/>
                </a:lnTo>
                <a:lnTo>
                  <a:pt x="70163" y="92811"/>
                </a:lnTo>
                <a:lnTo>
                  <a:pt x="70249" y="92213"/>
                </a:lnTo>
                <a:lnTo>
                  <a:pt x="70249" y="3333"/>
                </a:lnTo>
                <a:lnTo>
                  <a:pt x="70163" y="2650"/>
                </a:lnTo>
                <a:lnTo>
                  <a:pt x="69992" y="2052"/>
                </a:lnTo>
                <a:lnTo>
                  <a:pt x="69651" y="1453"/>
                </a:lnTo>
                <a:lnTo>
                  <a:pt x="69309" y="1026"/>
                </a:lnTo>
                <a:lnTo>
                  <a:pt x="68796" y="599"/>
                </a:lnTo>
                <a:lnTo>
                  <a:pt x="68198" y="257"/>
                </a:lnTo>
                <a:lnTo>
                  <a:pt x="67600" y="86"/>
                </a:lnTo>
                <a:lnTo>
                  <a:pt x="6691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2" descr="Identidade Visual – Etec Prof. Adolpho Arruda Mello">
            <a:extLst>
              <a:ext uri="{FF2B5EF4-FFF2-40B4-BE49-F238E27FC236}">
                <a16:creationId xmlns:a16="http://schemas.microsoft.com/office/drawing/2014/main" id="{9DD425AF-A69B-393B-5D4B-E2AE2839F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D7D4EDB2-757B-C364-64B9-B3E2554258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801" y="2195424"/>
            <a:ext cx="1844395" cy="184439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>
          <a:extLst>
            <a:ext uri="{FF2B5EF4-FFF2-40B4-BE49-F238E27FC236}">
              <a16:creationId xmlns:a16="http://schemas.microsoft.com/office/drawing/2014/main" id="{B853CF5D-E83E-0F6D-18ED-B2A866253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50">
            <a:extLst>
              <a:ext uri="{FF2B5EF4-FFF2-40B4-BE49-F238E27FC236}">
                <a16:creationId xmlns:a16="http://schemas.microsoft.com/office/drawing/2014/main" id="{034A70AE-D98E-89E0-30C8-9135221E94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8862" y="526189"/>
            <a:ext cx="8286275" cy="74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pt-BR" sz="3500" dirty="0"/>
              <a:t>Referências bibliográficas</a:t>
            </a:r>
            <a:endParaRPr sz="3500" dirty="0"/>
          </a:p>
        </p:txBody>
      </p:sp>
      <p:sp>
        <p:nvSpPr>
          <p:cNvPr id="1736" name="Google Shape;1736;p50">
            <a:extLst>
              <a:ext uri="{FF2B5EF4-FFF2-40B4-BE49-F238E27FC236}">
                <a16:creationId xmlns:a16="http://schemas.microsoft.com/office/drawing/2014/main" id="{EC4E3BC6-6A4F-EF21-1C11-6A3E3B1ACA15}"/>
              </a:ext>
            </a:extLst>
          </p:cNvPr>
          <p:cNvSpPr/>
          <p:nvPr/>
        </p:nvSpPr>
        <p:spPr>
          <a:xfrm>
            <a:off x="7708231" y="3155213"/>
            <a:ext cx="196923" cy="196923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0" y="0"/>
                </a:moveTo>
                <a:lnTo>
                  <a:pt x="174" y="624"/>
                </a:lnTo>
                <a:lnTo>
                  <a:pt x="334" y="1232"/>
                </a:lnTo>
                <a:lnTo>
                  <a:pt x="667" y="899"/>
                </a:lnTo>
                <a:lnTo>
                  <a:pt x="1377" y="1609"/>
                </a:lnTo>
                <a:lnTo>
                  <a:pt x="1609" y="1377"/>
                </a:lnTo>
                <a:lnTo>
                  <a:pt x="899" y="682"/>
                </a:lnTo>
                <a:lnTo>
                  <a:pt x="1232" y="334"/>
                </a:lnTo>
                <a:lnTo>
                  <a:pt x="623" y="174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Identidade Visual – Etec Prof. Adolpho Arruda Mello">
            <a:extLst>
              <a:ext uri="{FF2B5EF4-FFF2-40B4-BE49-F238E27FC236}">
                <a16:creationId xmlns:a16="http://schemas.microsoft.com/office/drawing/2014/main" id="{CDBB1D12-1D6E-0D5D-6E00-B0D1EBC88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860;p42">
            <a:extLst>
              <a:ext uri="{FF2B5EF4-FFF2-40B4-BE49-F238E27FC236}">
                <a16:creationId xmlns:a16="http://schemas.microsoft.com/office/drawing/2014/main" id="{350F7F7F-0D56-C80D-DD4C-B70987B2429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31894" y="1391775"/>
            <a:ext cx="8480209" cy="16061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pt-BR" dirty="0"/>
              <a:t>https://www.decs.com.br/a-importancia-da-pratica-de-esportes-para-a-saude-e-bem-estar/</a:t>
            </a:r>
          </a:p>
          <a:p>
            <a:pPr marL="0" lvl="0" indent="0" algn="just"/>
            <a:r>
              <a:rPr lang="pt-BR" dirty="0"/>
              <a:t>https://www.desenvolvimentosocial.sp.gov.br/beneficios-do-esporte-para-a-saude-mental/</a:t>
            </a:r>
          </a:p>
          <a:p>
            <a:pPr marL="0" lvl="0" indent="0" algn="just"/>
            <a:r>
              <a:rPr lang="pt-BR" dirty="0"/>
              <a:t>https://www.hospitaloswaldocruz.org.br/imprensa/hospital-na-midia/mortes-por-avc-pode-aumentar-50-ate-2050-pequenos-habitos-evitam-doenca/   </a:t>
            </a:r>
          </a:p>
          <a:p>
            <a:pPr marL="0" lvl="0" indent="0" algn="just"/>
            <a:r>
              <a:rPr lang="pt-BR" dirty="0"/>
              <a:t>https://brasil.un.org/pt-br/sdgs</a:t>
            </a:r>
          </a:p>
          <a:p>
            <a:pPr marL="0" lvl="0" indent="0" algn="just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6650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61"/>
          <p:cNvSpPr txBox="1">
            <a:spLocks noGrp="1"/>
          </p:cNvSpPr>
          <p:nvPr>
            <p:ph type="title"/>
          </p:nvPr>
        </p:nvSpPr>
        <p:spPr>
          <a:xfrm>
            <a:off x="1220653" y="1087569"/>
            <a:ext cx="3552900" cy="103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Obrigado!</a:t>
            </a:r>
            <a:endParaRPr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04776B5-C035-F9C3-FECB-CAB55E181404}"/>
              </a:ext>
            </a:extLst>
          </p:cNvPr>
          <p:cNvSpPr/>
          <p:nvPr/>
        </p:nvSpPr>
        <p:spPr>
          <a:xfrm>
            <a:off x="976393" y="3642102"/>
            <a:ext cx="3704095" cy="867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095" name="Google Shape;2095;p57"/>
          <p:cNvGrpSpPr/>
          <p:nvPr/>
        </p:nvGrpSpPr>
        <p:grpSpPr>
          <a:xfrm>
            <a:off x="4773553" y="1153250"/>
            <a:ext cx="3343821" cy="3218721"/>
            <a:chOff x="1100801" y="1385725"/>
            <a:chExt cx="3343821" cy="3218721"/>
          </a:xfrm>
        </p:grpSpPr>
        <p:sp>
          <p:nvSpPr>
            <p:cNvPr id="2096" name="Google Shape;2096;p57"/>
            <p:cNvSpPr/>
            <p:nvPr/>
          </p:nvSpPr>
          <p:spPr>
            <a:xfrm>
              <a:off x="3892199" y="3039957"/>
              <a:ext cx="329305" cy="1069291"/>
            </a:xfrm>
            <a:custGeom>
              <a:avLst/>
              <a:gdLst/>
              <a:ahLst/>
              <a:cxnLst/>
              <a:rect l="l" t="t" r="r" b="b"/>
              <a:pathLst>
                <a:path w="3464" h="11248" extrusionOk="0">
                  <a:moveTo>
                    <a:pt x="1460" y="1173"/>
                  </a:moveTo>
                  <a:cubicBezTo>
                    <a:pt x="2605" y="0"/>
                    <a:pt x="3464" y="1488"/>
                    <a:pt x="3349" y="2948"/>
                  </a:cubicBezTo>
                  <a:cubicBezTo>
                    <a:pt x="3235" y="4350"/>
                    <a:pt x="2004" y="9215"/>
                    <a:pt x="2233" y="11247"/>
                  </a:cubicBezTo>
                  <a:lnTo>
                    <a:pt x="1775" y="11247"/>
                  </a:lnTo>
                  <a:cubicBezTo>
                    <a:pt x="630" y="8643"/>
                    <a:pt x="1" y="2662"/>
                    <a:pt x="1460" y="117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7"/>
            <p:cNvSpPr/>
            <p:nvPr/>
          </p:nvSpPr>
          <p:spPr>
            <a:xfrm>
              <a:off x="3971103" y="3170482"/>
              <a:ext cx="147066" cy="938767"/>
            </a:xfrm>
            <a:custGeom>
              <a:avLst/>
              <a:gdLst/>
              <a:ahLst/>
              <a:cxnLst/>
              <a:rect l="l" t="t" r="r" b="b"/>
              <a:pathLst>
                <a:path w="1547" h="9875" extrusionOk="0">
                  <a:moveTo>
                    <a:pt x="1117" y="9874"/>
                  </a:moveTo>
                  <a:cubicBezTo>
                    <a:pt x="1" y="5753"/>
                    <a:pt x="1403" y="87"/>
                    <a:pt x="1432" y="58"/>
                  </a:cubicBezTo>
                  <a:cubicBezTo>
                    <a:pt x="1432" y="29"/>
                    <a:pt x="1460" y="1"/>
                    <a:pt x="1489" y="1"/>
                  </a:cubicBezTo>
                  <a:cubicBezTo>
                    <a:pt x="1546" y="1"/>
                    <a:pt x="1546" y="58"/>
                    <a:pt x="1546" y="87"/>
                  </a:cubicBezTo>
                  <a:cubicBezTo>
                    <a:pt x="1546" y="87"/>
                    <a:pt x="115" y="5811"/>
                    <a:pt x="1260" y="9874"/>
                  </a:cubicBezTo>
                  <a:close/>
                </a:path>
              </a:pathLst>
            </a:custGeom>
            <a:solidFill>
              <a:srgbClr val="94B9CA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7"/>
            <p:cNvSpPr/>
            <p:nvPr/>
          </p:nvSpPr>
          <p:spPr>
            <a:xfrm>
              <a:off x="4071777" y="3333709"/>
              <a:ext cx="372845" cy="775540"/>
            </a:xfrm>
            <a:custGeom>
              <a:avLst/>
              <a:gdLst/>
              <a:ahLst/>
              <a:cxnLst/>
              <a:rect l="l" t="t" r="r" b="b"/>
              <a:pathLst>
                <a:path w="3922" h="8158" extrusionOk="0">
                  <a:moveTo>
                    <a:pt x="2405" y="659"/>
                  </a:moveTo>
                  <a:cubicBezTo>
                    <a:pt x="3607" y="1"/>
                    <a:pt x="3922" y="1403"/>
                    <a:pt x="3435" y="2548"/>
                  </a:cubicBezTo>
                  <a:cubicBezTo>
                    <a:pt x="3063" y="3521"/>
                    <a:pt x="1346" y="6354"/>
                    <a:pt x="688" y="8157"/>
                  </a:cubicBezTo>
                  <a:lnTo>
                    <a:pt x="58" y="8157"/>
                  </a:lnTo>
                  <a:cubicBezTo>
                    <a:pt x="1" y="5639"/>
                    <a:pt x="974" y="1403"/>
                    <a:pt x="2405" y="65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7"/>
            <p:cNvSpPr/>
            <p:nvPr/>
          </p:nvSpPr>
          <p:spPr>
            <a:xfrm>
              <a:off x="4098966" y="3431721"/>
              <a:ext cx="263996" cy="677528"/>
            </a:xfrm>
            <a:custGeom>
              <a:avLst/>
              <a:gdLst/>
              <a:ahLst/>
              <a:cxnLst/>
              <a:rect l="l" t="t" r="r" b="b"/>
              <a:pathLst>
                <a:path w="2777" h="7127" extrusionOk="0">
                  <a:moveTo>
                    <a:pt x="1" y="7126"/>
                  </a:moveTo>
                  <a:cubicBezTo>
                    <a:pt x="402" y="3721"/>
                    <a:pt x="2662" y="29"/>
                    <a:pt x="2662" y="29"/>
                  </a:cubicBezTo>
                  <a:cubicBezTo>
                    <a:pt x="2691" y="0"/>
                    <a:pt x="2720" y="0"/>
                    <a:pt x="2748" y="0"/>
                  </a:cubicBezTo>
                  <a:cubicBezTo>
                    <a:pt x="2777" y="29"/>
                    <a:pt x="2777" y="57"/>
                    <a:pt x="2748" y="86"/>
                  </a:cubicBezTo>
                  <a:cubicBezTo>
                    <a:pt x="2748" y="86"/>
                    <a:pt x="487" y="3778"/>
                    <a:pt x="87" y="7126"/>
                  </a:cubicBezTo>
                  <a:close/>
                </a:path>
              </a:pathLst>
            </a:custGeom>
            <a:solidFill>
              <a:srgbClr val="7CA8B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7"/>
            <p:cNvSpPr/>
            <p:nvPr/>
          </p:nvSpPr>
          <p:spPr>
            <a:xfrm>
              <a:off x="3685432" y="3499693"/>
              <a:ext cx="378264" cy="609557"/>
            </a:xfrm>
            <a:custGeom>
              <a:avLst/>
              <a:gdLst/>
              <a:ahLst/>
              <a:cxnLst/>
              <a:rect l="l" t="t" r="r" b="b"/>
              <a:pathLst>
                <a:path w="3979" h="6412" extrusionOk="0">
                  <a:moveTo>
                    <a:pt x="1374" y="516"/>
                  </a:moveTo>
                  <a:cubicBezTo>
                    <a:pt x="201" y="1"/>
                    <a:pt x="1" y="1317"/>
                    <a:pt x="516" y="2376"/>
                  </a:cubicBezTo>
                  <a:cubicBezTo>
                    <a:pt x="888" y="3092"/>
                    <a:pt x="2147" y="4866"/>
                    <a:pt x="3006" y="6411"/>
                  </a:cubicBezTo>
                  <a:lnTo>
                    <a:pt x="3979" y="6411"/>
                  </a:lnTo>
                  <a:cubicBezTo>
                    <a:pt x="3635" y="4093"/>
                    <a:pt x="2576" y="1031"/>
                    <a:pt x="1374" y="5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7"/>
            <p:cNvSpPr/>
            <p:nvPr/>
          </p:nvSpPr>
          <p:spPr>
            <a:xfrm>
              <a:off x="3758918" y="3586773"/>
              <a:ext cx="272171" cy="525234"/>
            </a:xfrm>
            <a:custGeom>
              <a:avLst/>
              <a:gdLst/>
              <a:ahLst/>
              <a:cxnLst/>
              <a:rect l="l" t="t" r="r" b="b"/>
              <a:pathLst>
                <a:path w="2863" h="5525" extrusionOk="0">
                  <a:moveTo>
                    <a:pt x="2862" y="5495"/>
                  </a:moveTo>
                  <a:cubicBezTo>
                    <a:pt x="2204" y="3549"/>
                    <a:pt x="1288" y="1689"/>
                    <a:pt x="115" y="29"/>
                  </a:cubicBezTo>
                  <a:cubicBezTo>
                    <a:pt x="86" y="1"/>
                    <a:pt x="58" y="1"/>
                    <a:pt x="29" y="29"/>
                  </a:cubicBezTo>
                  <a:cubicBezTo>
                    <a:pt x="0" y="29"/>
                    <a:pt x="0" y="58"/>
                    <a:pt x="29" y="86"/>
                  </a:cubicBezTo>
                  <a:cubicBezTo>
                    <a:pt x="1202" y="1746"/>
                    <a:pt x="2118" y="3578"/>
                    <a:pt x="2748" y="5524"/>
                  </a:cubicBezTo>
                  <a:close/>
                </a:path>
              </a:pathLst>
            </a:custGeom>
            <a:solidFill>
              <a:srgbClr val="1E3F4D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7"/>
            <p:cNvSpPr/>
            <p:nvPr/>
          </p:nvSpPr>
          <p:spPr>
            <a:xfrm>
              <a:off x="3862349" y="4022077"/>
              <a:ext cx="361912" cy="114363"/>
            </a:xfrm>
            <a:custGeom>
              <a:avLst/>
              <a:gdLst/>
              <a:ahLst/>
              <a:cxnLst/>
              <a:rect l="l" t="t" r="r" b="b"/>
              <a:pathLst>
                <a:path w="3807" h="1203" extrusionOk="0">
                  <a:moveTo>
                    <a:pt x="172" y="1"/>
                  </a:moveTo>
                  <a:cubicBezTo>
                    <a:pt x="86" y="1"/>
                    <a:pt x="0" y="86"/>
                    <a:pt x="0" y="172"/>
                  </a:cubicBezTo>
                  <a:lnTo>
                    <a:pt x="0" y="1031"/>
                  </a:lnTo>
                  <a:cubicBezTo>
                    <a:pt x="0" y="1117"/>
                    <a:pt x="86" y="1203"/>
                    <a:pt x="172" y="1203"/>
                  </a:cubicBezTo>
                  <a:lnTo>
                    <a:pt x="3606" y="1203"/>
                  </a:lnTo>
                  <a:cubicBezTo>
                    <a:pt x="3721" y="1203"/>
                    <a:pt x="3806" y="1117"/>
                    <a:pt x="3806" y="1031"/>
                  </a:cubicBezTo>
                  <a:lnTo>
                    <a:pt x="3806" y="172"/>
                  </a:lnTo>
                  <a:cubicBezTo>
                    <a:pt x="3806" y="86"/>
                    <a:pt x="3721" y="1"/>
                    <a:pt x="3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7"/>
            <p:cNvSpPr/>
            <p:nvPr/>
          </p:nvSpPr>
          <p:spPr>
            <a:xfrm>
              <a:off x="3881362" y="4087387"/>
              <a:ext cx="323886" cy="225874"/>
            </a:xfrm>
            <a:custGeom>
              <a:avLst/>
              <a:gdLst/>
              <a:ahLst/>
              <a:cxnLst/>
              <a:rect l="l" t="t" r="r" b="b"/>
              <a:pathLst>
                <a:path w="3407" h="2376" extrusionOk="0">
                  <a:moveTo>
                    <a:pt x="2834" y="0"/>
                  </a:moveTo>
                  <a:lnTo>
                    <a:pt x="573" y="0"/>
                  </a:lnTo>
                  <a:lnTo>
                    <a:pt x="0" y="516"/>
                  </a:lnTo>
                  <a:lnTo>
                    <a:pt x="458" y="2376"/>
                  </a:lnTo>
                  <a:lnTo>
                    <a:pt x="1689" y="2376"/>
                  </a:lnTo>
                  <a:lnTo>
                    <a:pt x="2948" y="2376"/>
                  </a:lnTo>
                  <a:lnTo>
                    <a:pt x="3406" y="51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7"/>
            <p:cNvSpPr/>
            <p:nvPr/>
          </p:nvSpPr>
          <p:spPr>
            <a:xfrm>
              <a:off x="3881362" y="4136346"/>
              <a:ext cx="323886" cy="98012"/>
            </a:xfrm>
            <a:custGeom>
              <a:avLst/>
              <a:gdLst/>
              <a:ahLst/>
              <a:cxnLst/>
              <a:rect l="l" t="t" r="r" b="b"/>
              <a:pathLst>
                <a:path w="3407" h="1031" extrusionOk="0">
                  <a:moveTo>
                    <a:pt x="0" y="1"/>
                  </a:moveTo>
                  <a:lnTo>
                    <a:pt x="86" y="401"/>
                  </a:lnTo>
                  <a:lnTo>
                    <a:pt x="3148" y="1031"/>
                  </a:lnTo>
                  <a:lnTo>
                    <a:pt x="34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7"/>
            <p:cNvSpPr/>
            <p:nvPr/>
          </p:nvSpPr>
          <p:spPr>
            <a:xfrm>
              <a:off x="1367459" y="2933769"/>
              <a:ext cx="100769" cy="122539"/>
            </a:xfrm>
            <a:custGeom>
              <a:avLst/>
              <a:gdLst/>
              <a:ahLst/>
              <a:cxnLst/>
              <a:rect l="l" t="t" r="r" b="b"/>
              <a:pathLst>
                <a:path w="1060" h="1289" extrusionOk="0">
                  <a:moveTo>
                    <a:pt x="1002" y="945"/>
                  </a:moveTo>
                  <a:lnTo>
                    <a:pt x="229" y="115"/>
                  </a:lnTo>
                  <a:cubicBezTo>
                    <a:pt x="229" y="115"/>
                    <a:pt x="115" y="1"/>
                    <a:pt x="57" y="115"/>
                  </a:cubicBezTo>
                  <a:cubicBezTo>
                    <a:pt x="0" y="201"/>
                    <a:pt x="115" y="402"/>
                    <a:pt x="172" y="487"/>
                  </a:cubicBezTo>
                  <a:lnTo>
                    <a:pt x="573" y="1289"/>
                  </a:lnTo>
                  <a:lnTo>
                    <a:pt x="1059" y="1203"/>
                  </a:ln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7"/>
            <p:cNvSpPr/>
            <p:nvPr/>
          </p:nvSpPr>
          <p:spPr>
            <a:xfrm>
              <a:off x="1318501" y="2950120"/>
              <a:ext cx="138795" cy="117120"/>
            </a:xfrm>
            <a:custGeom>
              <a:avLst/>
              <a:gdLst/>
              <a:ahLst/>
              <a:cxnLst/>
              <a:rect l="l" t="t" r="r" b="b"/>
              <a:pathLst>
                <a:path w="1460" h="1232" extrusionOk="0">
                  <a:moveTo>
                    <a:pt x="1317" y="745"/>
                  </a:moveTo>
                  <a:lnTo>
                    <a:pt x="229" y="58"/>
                  </a:lnTo>
                  <a:cubicBezTo>
                    <a:pt x="229" y="58"/>
                    <a:pt x="86" y="1"/>
                    <a:pt x="57" y="115"/>
                  </a:cubicBezTo>
                  <a:cubicBezTo>
                    <a:pt x="0" y="230"/>
                    <a:pt x="200" y="401"/>
                    <a:pt x="286" y="487"/>
                  </a:cubicBezTo>
                  <a:cubicBezTo>
                    <a:pt x="372" y="602"/>
                    <a:pt x="944" y="1231"/>
                    <a:pt x="944" y="1231"/>
                  </a:cubicBezTo>
                  <a:lnTo>
                    <a:pt x="1460" y="1031"/>
                  </a:ln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7"/>
            <p:cNvSpPr/>
            <p:nvPr/>
          </p:nvSpPr>
          <p:spPr>
            <a:xfrm>
              <a:off x="4058183" y="2933769"/>
              <a:ext cx="103526" cy="122539"/>
            </a:xfrm>
            <a:custGeom>
              <a:avLst/>
              <a:gdLst/>
              <a:ahLst/>
              <a:cxnLst/>
              <a:rect l="l" t="t" r="r" b="b"/>
              <a:pathLst>
                <a:path w="1089" h="1289" extrusionOk="0">
                  <a:moveTo>
                    <a:pt x="58" y="945"/>
                  </a:moveTo>
                  <a:lnTo>
                    <a:pt x="831" y="115"/>
                  </a:lnTo>
                  <a:cubicBezTo>
                    <a:pt x="831" y="115"/>
                    <a:pt x="945" y="1"/>
                    <a:pt x="1002" y="115"/>
                  </a:cubicBezTo>
                  <a:cubicBezTo>
                    <a:pt x="1088" y="201"/>
                    <a:pt x="945" y="402"/>
                    <a:pt x="916" y="487"/>
                  </a:cubicBezTo>
                  <a:lnTo>
                    <a:pt x="516" y="1289"/>
                  </a:lnTo>
                  <a:lnTo>
                    <a:pt x="1" y="1203"/>
                  </a:ln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7"/>
            <p:cNvSpPr/>
            <p:nvPr/>
          </p:nvSpPr>
          <p:spPr>
            <a:xfrm>
              <a:off x="4069115" y="2950120"/>
              <a:ext cx="138795" cy="117120"/>
            </a:xfrm>
            <a:custGeom>
              <a:avLst/>
              <a:gdLst/>
              <a:ahLst/>
              <a:cxnLst/>
              <a:rect l="l" t="t" r="r" b="b"/>
              <a:pathLst>
                <a:path w="1460" h="1232" extrusionOk="0">
                  <a:moveTo>
                    <a:pt x="143" y="745"/>
                  </a:moveTo>
                  <a:lnTo>
                    <a:pt x="1231" y="58"/>
                  </a:lnTo>
                  <a:cubicBezTo>
                    <a:pt x="1231" y="58"/>
                    <a:pt x="1374" y="1"/>
                    <a:pt x="1402" y="115"/>
                  </a:cubicBezTo>
                  <a:cubicBezTo>
                    <a:pt x="1460" y="230"/>
                    <a:pt x="1288" y="401"/>
                    <a:pt x="1202" y="487"/>
                  </a:cubicBezTo>
                  <a:cubicBezTo>
                    <a:pt x="1116" y="602"/>
                    <a:pt x="515" y="1231"/>
                    <a:pt x="515" y="1231"/>
                  </a:cubicBezTo>
                  <a:lnTo>
                    <a:pt x="0" y="1031"/>
                  </a:ln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7"/>
            <p:cNvSpPr/>
            <p:nvPr/>
          </p:nvSpPr>
          <p:spPr>
            <a:xfrm>
              <a:off x="2186350" y="1385725"/>
              <a:ext cx="1311517" cy="1662402"/>
            </a:xfrm>
            <a:custGeom>
              <a:avLst/>
              <a:gdLst/>
              <a:ahLst/>
              <a:cxnLst/>
              <a:rect l="l" t="t" r="r" b="b"/>
              <a:pathLst>
                <a:path w="13796" h="17487" extrusionOk="0">
                  <a:moveTo>
                    <a:pt x="4580" y="3464"/>
                  </a:moveTo>
                  <a:cubicBezTo>
                    <a:pt x="7442" y="1"/>
                    <a:pt x="11191" y="3893"/>
                    <a:pt x="9187" y="8415"/>
                  </a:cubicBezTo>
                  <a:cubicBezTo>
                    <a:pt x="8987" y="8758"/>
                    <a:pt x="13795" y="13480"/>
                    <a:pt x="8815" y="16142"/>
                  </a:cubicBezTo>
                  <a:cubicBezTo>
                    <a:pt x="6268" y="17487"/>
                    <a:pt x="2490" y="14797"/>
                    <a:pt x="2490" y="14797"/>
                  </a:cubicBezTo>
                  <a:cubicBezTo>
                    <a:pt x="1" y="11076"/>
                    <a:pt x="3206" y="8930"/>
                    <a:pt x="3206" y="8415"/>
                  </a:cubicBezTo>
                  <a:cubicBezTo>
                    <a:pt x="3120" y="7671"/>
                    <a:pt x="2920" y="6955"/>
                    <a:pt x="2576" y="6297"/>
                  </a:cubicBezTo>
                  <a:cubicBezTo>
                    <a:pt x="1918" y="4780"/>
                    <a:pt x="3091" y="3034"/>
                    <a:pt x="4580" y="34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7"/>
            <p:cNvSpPr/>
            <p:nvPr/>
          </p:nvSpPr>
          <p:spPr>
            <a:xfrm>
              <a:off x="1296731" y="2539343"/>
              <a:ext cx="1267882" cy="974036"/>
            </a:xfrm>
            <a:custGeom>
              <a:avLst/>
              <a:gdLst/>
              <a:ahLst/>
              <a:cxnLst/>
              <a:rect l="l" t="t" r="r" b="b"/>
              <a:pathLst>
                <a:path w="13337" h="10246" extrusionOk="0">
                  <a:moveTo>
                    <a:pt x="11820" y="5552"/>
                  </a:moveTo>
                  <a:cubicBezTo>
                    <a:pt x="11820" y="5552"/>
                    <a:pt x="8386" y="10246"/>
                    <a:pt x="7727" y="10103"/>
                  </a:cubicBezTo>
                  <a:cubicBezTo>
                    <a:pt x="7069" y="9988"/>
                    <a:pt x="315" y="5152"/>
                    <a:pt x="143" y="5037"/>
                  </a:cubicBezTo>
                  <a:cubicBezTo>
                    <a:pt x="0" y="4923"/>
                    <a:pt x="57" y="4694"/>
                    <a:pt x="229" y="4722"/>
                  </a:cubicBezTo>
                  <a:cubicBezTo>
                    <a:pt x="601" y="4865"/>
                    <a:pt x="973" y="5037"/>
                    <a:pt x="1317" y="5237"/>
                  </a:cubicBezTo>
                  <a:cubicBezTo>
                    <a:pt x="1374" y="5295"/>
                    <a:pt x="1374" y="5237"/>
                    <a:pt x="1374" y="5237"/>
                  </a:cubicBezTo>
                  <a:cubicBezTo>
                    <a:pt x="1231" y="4751"/>
                    <a:pt x="1603" y="4264"/>
                    <a:pt x="2089" y="4264"/>
                  </a:cubicBezTo>
                  <a:cubicBezTo>
                    <a:pt x="2261" y="4264"/>
                    <a:pt x="2404" y="4322"/>
                    <a:pt x="2404" y="4436"/>
                  </a:cubicBezTo>
                  <a:cubicBezTo>
                    <a:pt x="2404" y="4522"/>
                    <a:pt x="2261" y="4551"/>
                    <a:pt x="2261" y="4551"/>
                  </a:cubicBezTo>
                  <a:cubicBezTo>
                    <a:pt x="1918" y="4551"/>
                    <a:pt x="1717" y="4951"/>
                    <a:pt x="1918" y="5237"/>
                  </a:cubicBezTo>
                  <a:cubicBezTo>
                    <a:pt x="2089" y="5495"/>
                    <a:pt x="2461" y="5552"/>
                    <a:pt x="2719" y="5352"/>
                  </a:cubicBezTo>
                  <a:cubicBezTo>
                    <a:pt x="2919" y="5180"/>
                    <a:pt x="2919" y="4865"/>
                    <a:pt x="2719" y="4694"/>
                  </a:cubicBezTo>
                  <a:cubicBezTo>
                    <a:pt x="2633" y="4608"/>
                    <a:pt x="2547" y="4493"/>
                    <a:pt x="2662" y="4408"/>
                  </a:cubicBezTo>
                  <a:cubicBezTo>
                    <a:pt x="2690" y="4350"/>
                    <a:pt x="2776" y="4350"/>
                    <a:pt x="2833" y="4408"/>
                  </a:cubicBezTo>
                  <a:cubicBezTo>
                    <a:pt x="3721" y="5009"/>
                    <a:pt x="3291" y="5724"/>
                    <a:pt x="3291" y="5724"/>
                  </a:cubicBezTo>
                  <a:cubicBezTo>
                    <a:pt x="3234" y="5867"/>
                    <a:pt x="3263" y="6010"/>
                    <a:pt x="3406" y="6096"/>
                  </a:cubicBezTo>
                  <a:cubicBezTo>
                    <a:pt x="3606" y="6239"/>
                    <a:pt x="7155" y="7985"/>
                    <a:pt x="7412" y="8014"/>
                  </a:cubicBezTo>
                  <a:cubicBezTo>
                    <a:pt x="7584" y="8014"/>
                    <a:pt x="9330" y="4579"/>
                    <a:pt x="10332" y="2490"/>
                  </a:cubicBezTo>
                  <a:cubicBezTo>
                    <a:pt x="10847" y="1488"/>
                    <a:pt x="11534" y="315"/>
                    <a:pt x="12507" y="0"/>
                  </a:cubicBezTo>
                  <a:cubicBezTo>
                    <a:pt x="12507" y="0"/>
                    <a:pt x="13337" y="1746"/>
                    <a:pt x="11820" y="5552"/>
                  </a:cubicBezTo>
                  <a:close/>
                </a:path>
              </a:pathLst>
            </a:custGeom>
            <a:solidFill>
              <a:srgbClr val="E6AE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7"/>
            <p:cNvSpPr/>
            <p:nvPr/>
          </p:nvSpPr>
          <p:spPr>
            <a:xfrm>
              <a:off x="2972634" y="2536586"/>
              <a:ext cx="1265220" cy="976793"/>
            </a:xfrm>
            <a:custGeom>
              <a:avLst/>
              <a:gdLst/>
              <a:ahLst/>
              <a:cxnLst/>
              <a:rect l="l" t="t" r="r" b="b"/>
              <a:pathLst>
                <a:path w="13309" h="10275" extrusionOk="0">
                  <a:moveTo>
                    <a:pt x="1517" y="5581"/>
                  </a:moveTo>
                  <a:cubicBezTo>
                    <a:pt x="1517" y="5581"/>
                    <a:pt x="4923" y="10275"/>
                    <a:pt x="5581" y="10132"/>
                  </a:cubicBezTo>
                  <a:cubicBezTo>
                    <a:pt x="6211" y="9989"/>
                    <a:pt x="12994" y="5181"/>
                    <a:pt x="13165" y="5038"/>
                  </a:cubicBezTo>
                  <a:cubicBezTo>
                    <a:pt x="13308" y="4923"/>
                    <a:pt x="13251" y="4723"/>
                    <a:pt x="13080" y="4751"/>
                  </a:cubicBezTo>
                  <a:cubicBezTo>
                    <a:pt x="12707" y="4894"/>
                    <a:pt x="12335" y="5066"/>
                    <a:pt x="11992" y="5266"/>
                  </a:cubicBezTo>
                  <a:cubicBezTo>
                    <a:pt x="11935" y="5324"/>
                    <a:pt x="11935" y="5266"/>
                    <a:pt x="11935" y="5266"/>
                  </a:cubicBezTo>
                  <a:cubicBezTo>
                    <a:pt x="12078" y="4780"/>
                    <a:pt x="11706" y="4293"/>
                    <a:pt x="11219" y="4293"/>
                  </a:cubicBezTo>
                  <a:cubicBezTo>
                    <a:pt x="11048" y="4293"/>
                    <a:pt x="10904" y="4351"/>
                    <a:pt x="10904" y="4437"/>
                  </a:cubicBezTo>
                  <a:cubicBezTo>
                    <a:pt x="10904" y="4551"/>
                    <a:pt x="11048" y="4580"/>
                    <a:pt x="11048" y="4580"/>
                  </a:cubicBezTo>
                  <a:cubicBezTo>
                    <a:pt x="11391" y="4580"/>
                    <a:pt x="11591" y="4952"/>
                    <a:pt x="11391" y="5238"/>
                  </a:cubicBezTo>
                  <a:cubicBezTo>
                    <a:pt x="11219" y="5524"/>
                    <a:pt x="10847" y="5581"/>
                    <a:pt x="10590" y="5381"/>
                  </a:cubicBezTo>
                  <a:cubicBezTo>
                    <a:pt x="10389" y="5209"/>
                    <a:pt x="10389" y="4894"/>
                    <a:pt x="10590" y="4723"/>
                  </a:cubicBezTo>
                  <a:cubicBezTo>
                    <a:pt x="10676" y="4637"/>
                    <a:pt x="10761" y="4522"/>
                    <a:pt x="10676" y="4437"/>
                  </a:cubicBezTo>
                  <a:cubicBezTo>
                    <a:pt x="10618" y="4379"/>
                    <a:pt x="10532" y="4379"/>
                    <a:pt x="10475" y="4437"/>
                  </a:cubicBezTo>
                  <a:cubicBezTo>
                    <a:pt x="9588" y="5038"/>
                    <a:pt x="10046" y="5753"/>
                    <a:pt x="10046" y="5753"/>
                  </a:cubicBezTo>
                  <a:cubicBezTo>
                    <a:pt x="10103" y="5896"/>
                    <a:pt x="10046" y="6039"/>
                    <a:pt x="9931" y="6125"/>
                  </a:cubicBezTo>
                  <a:cubicBezTo>
                    <a:pt x="9702" y="6268"/>
                    <a:pt x="6154" y="8014"/>
                    <a:pt x="5925" y="8014"/>
                  </a:cubicBezTo>
                  <a:cubicBezTo>
                    <a:pt x="5724" y="8014"/>
                    <a:pt x="3979" y="4580"/>
                    <a:pt x="2977" y="2519"/>
                  </a:cubicBezTo>
                  <a:cubicBezTo>
                    <a:pt x="2490" y="1517"/>
                    <a:pt x="1775" y="315"/>
                    <a:pt x="830" y="29"/>
                  </a:cubicBezTo>
                  <a:cubicBezTo>
                    <a:pt x="830" y="1"/>
                    <a:pt x="1" y="1775"/>
                    <a:pt x="1517" y="5581"/>
                  </a:cubicBezTo>
                  <a:close/>
                </a:path>
              </a:pathLst>
            </a:custGeom>
            <a:solidFill>
              <a:srgbClr val="E6AE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7"/>
            <p:cNvSpPr/>
            <p:nvPr/>
          </p:nvSpPr>
          <p:spPr>
            <a:xfrm>
              <a:off x="1745628" y="3790783"/>
              <a:ext cx="2045989" cy="506221"/>
            </a:xfrm>
            <a:custGeom>
              <a:avLst/>
              <a:gdLst/>
              <a:ahLst/>
              <a:cxnLst/>
              <a:rect l="l" t="t" r="r" b="b"/>
              <a:pathLst>
                <a:path w="21522" h="5325" extrusionOk="0">
                  <a:moveTo>
                    <a:pt x="15827" y="1"/>
                  </a:moveTo>
                  <a:lnTo>
                    <a:pt x="21522" y="316"/>
                  </a:lnTo>
                  <a:cubicBezTo>
                    <a:pt x="21522" y="316"/>
                    <a:pt x="21064" y="2004"/>
                    <a:pt x="20978" y="2205"/>
                  </a:cubicBezTo>
                  <a:cubicBezTo>
                    <a:pt x="20921" y="2376"/>
                    <a:pt x="10761" y="5324"/>
                    <a:pt x="10761" y="5324"/>
                  </a:cubicBezTo>
                  <a:cubicBezTo>
                    <a:pt x="10761" y="5324"/>
                    <a:pt x="601" y="2376"/>
                    <a:pt x="544" y="2205"/>
                  </a:cubicBezTo>
                  <a:cubicBezTo>
                    <a:pt x="458" y="2004"/>
                    <a:pt x="0" y="316"/>
                    <a:pt x="0" y="316"/>
                  </a:cubicBezTo>
                  <a:lnTo>
                    <a:pt x="56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7"/>
            <p:cNvSpPr/>
            <p:nvPr/>
          </p:nvSpPr>
          <p:spPr>
            <a:xfrm>
              <a:off x="3214765" y="4269627"/>
              <a:ext cx="514302" cy="332062"/>
            </a:xfrm>
            <a:custGeom>
              <a:avLst/>
              <a:gdLst/>
              <a:ahLst/>
              <a:cxnLst/>
              <a:rect l="l" t="t" r="r" b="b"/>
              <a:pathLst>
                <a:path w="5410" h="3493" extrusionOk="0">
                  <a:moveTo>
                    <a:pt x="258" y="402"/>
                  </a:moveTo>
                  <a:cubicBezTo>
                    <a:pt x="258" y="402"/>
                    <a:pt x="573" y="87"/>
                    <a:pt x="773" y="30"/>
                  </a:cubicBezTo>
                  <a:cubicBezTo>
                    <a:pt x="974" y="1"/>
                    <a:pt x="3979" y="945"/>
                    <a:pt x="4379" y="1060"/>
                  </a:cubicBezTo>
                  <a:cubicBezTo>
                    <a:pt x="5152" y="1317"/>
                    <a:pt x="5410" y="3493"/>
                    <a:pt x="3607" y="3264"/>
                  </a:cubicBezTo>
                  <a:cubicBezTo>
                    <a:pt x="2805" y="3178"/>
                    <a:pt x="802" y="2892"/>
                    <a:pt x="459" y="2806"/>
                  </a:cubicBezTo>
                  <a:cubicBezTo>
                    <a:pt x="115" y="2720"/>
                    <a:pt x="1" y="2176"/>
                    <a:pt x="1" y="2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7"/>
            <p:cNvSpPr/>
            <p:nvPr/>
          </p:nvSpPr>
          <p:spPr>
            <a:xfrm>
              <a:off x="2371347" y="2503979"/>
              <a:ext cx="797310" cy="1373974"/>
            </a:xfrm>
            <a:custGeom>
              <a:avLst/>
              <a:gdLst/>
              <a:ahLst/>
              <a:cxnLst/>
              <a:rect l="l" t="t" r="r" b="b"/>
              <a:pathLst>
                <a:path w="8387" h="14453" extrusionOk="0">
                  <a:moveTo>
                    <a:pt x="5381" y="0"/>
                  </a:moveTo>
                  <a:lnTo>
                    <a:pt x="7155" y="344"/>
                  </a:lnTo>
                  <a:lnTo>
                    <a:pt x="7528" y="2977"/>
                  </a:lnTo>
                  <a:cubicBezTo>
                    <a:pt x="7699" y="3520"/>
                    <a:pt x="7871" y="4121"/>
                    <a:pt x="7985" y="4694"/>
                  </a:cubicBezTo>
                  <a:cubicBezTo>
                    <a:pt x="8014" y="5152"/>
                    <a:pt x="7470" y="6296"/>
                    <a:pt x="7299" y="6754"/>
                  </a:cubicBezTo>
                  <a:cubicBezTo>
                    <a:pt x="7127" y="7241"/>
                    <a:pt x="7127" y="9788"/>
                    <a:pt x="7155" y="9988"/>
                  </a:cubicBezTo>
                  <a:cubicBezTo>
                    <a:pt x="7184" y="10160"/>
                    <a:pt x="8386" y="13566"/>
                    <a:pt x="8386" y="13566"/>
                  </a:cubicBezTo>
                  <a:cubicBezTo>
                    <a:pt x="8386" y="13566"/>
                    <a:pt x="7499" y="14453"/>
                    <a:pt x="4208" y="14453"/>
                  </a:cubicBezTo>
                  <a:cubicBezTo>
                    <a:pt x="917" y="14453"/>
                    <a:pt x="1" y="13537"/>
                    <a:pt x="1" y="13537"/>
                  </a:cubicBezTo>
                  <a:cubicBezTo>
                    <a:pt x="1" y="13537"/>
                    <a:pt x="1203" y="10160"/>
                    <a:pt x="1231" y="9960"/>
                  </a:cubicBezTo>
                  <a:cubicBezTo>
                    <a:pt x="1260" y="9788"/>
                    <a:pt x="1260" y="7212"/>
                    <a:pt x="1060" y="6754"/>
                  </a:cubicBezTo>
                  <a:cubicBezTo>
                    <a:pt x="888" y="6268"/>
                    <a:pt x="344" y="5152"/>
                    <a:pt x="401" y="4694"/>
                  </a:cubicBezTo>
                  <a:cubicBezTo>
                    <a:pt x="516" y="4093"/>
                    <a:pt x="659" y="3520"/>
                    <a:pt x="859" y="2948"/>
                  </a:cubicBezTo>
                  <a:lnTo>
                    <a:pt x="1231" y="315"/>
                  </a:lnTo>
                  <a:lnTo>
                    <a:pt x="3006" y="0"/>
                  </a:lnTo>
                  <a:lnTo>
                    <a:pt x="4179" y="11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7"/>
            <p:cNvSpPr/>
            <p:nvPr/>
          </p:nvSpPr>
          <p:spPr>
            <a:xfrm>
              <a:off x="1533348" y="3730987"/>
              <a:ext cx="1801197" cy="759189"/>
            </a:xfrm>
            <a:custGeom>
              <a:avLst/>
              <a:gdLst/>
              <a:ahLst/>
              <a:cxnLst/>
              <a:rect l="l" t="t" r="r" b="b"/>
              <a:pathLst>
                <a:path w="18947" h="7986" extrusionOk="0">
                  <a:moveTo>
                    <a:pt x="3349" y="1117"/>
                  </a:moveTo>
                  <a:cubicBezTo>
                    <a:pt x="3349" y="1117"/>
                    <a:pt x="17974" y="6068"/>
                    <a:pt x="18317" y="6211"/>
                  </a:cubicBezTo>
                  <a:cubicBezTo>
                    <a:pt x="18689" y="6354"/>
                    <a:pt x="18947" y="7985"/>
                    <a:pt x="17688" y="7842"/>
                  </a:cubicBezTo>
                  <a:cubicBezTo>
                    <a:pt x="17173" y="7756"/>
                    <a:pt x="4151" y="5381"/>
                    <a:pt x="2920" y="5095"/>
                  </a:cubicBezTo>
                  <a:cubicBezTo>
                    <a:pt x="1" y="4408"/>
                    <a:pt x="144" y="0"/>
                    <a:pt x="3349" y="1117"/>
                  </a:cubicBezTo>
                  <a:close/>
                </a:path>
              </a:pathLst>
            </a:custGeom>
            <a:solidFill>
              <a:srgbClr val="E6AE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7"/>
            <p:cNvSpPr/>
            <p:nvPr/>
          </p:nvSpPr>
          <p:spPr>
            <a:xfrm>
              <a:off x="2638005" y="4190818"/>
              <a:ext cx="674771" cy="288427"/>
            </a:xfrm>
            <a:custGeom>
              <a:avLst/>
              <a:gdLst/>
              <a:ahLst/>
              <a:cxnLst/>
              <a:rect l="l" t="t" r="r" b="b"/>
              <a:pathLst>
                <a:path w="7098" h="3034" extrusionOk="0">
                  <a:moveTo>
                    <a:pt x="2748" y="0"/>
                  </a:moveTo>
                  <a:cubicBezTo>
                    <a:pt x="4923" y="744"/>
                    <a:pt x="6583" y="1317"/>
                    <a:pt x="6697" y="1374"/>
                  </a:cubicBezTo>
                  <a:cubicBezTo>
                    <a:pt x="6898" y="1431"/>
                    <a:pt x="7098" y="2118"/>
                    <a:pt x="6926" y="2576"/>
                  </a:cubicBezTo>
                  <a:cubicBezTo>
                    <a:pt x="6812" y="2690"/>
                    <a:pt x="6669" y="2833"/>
                    <a:pt x="6497" y="2976"/>
                  </a:cubicBezTo>
                  <a:cubicBezTo>
                    <a:pt x="6354" y="3005"/>
                    <a:pt x="6211" y="3034"/>
                    <a:pt x="6068" y="3005"/>
                  </a:cubicBezTo>
                  <a:cubicBezTo>
                    <a:pt x="5839" y="2976"/>
                    <a:pt x="3063" y="2461"/>
                    <a:pt x="0" y="1918"/>
                  </a:cubicBez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7"/>
            <p:cNvSpPr/>
            <p:nvPr/>
          </p:nvSpPr>
          <p:spPr>
            <a:xfrm>
              <a:off x="3119510" y="4283317"/>
              <a:ext cx="215037" cy="209523"/>
            </a:xfrm>
            <a:custGeom>
              <a:avLst/>
              <a:gdLst/>
              <a:ahLst/>
              <a:cxnLst/>
              <a:rect l="l" t="t" r="r" b="b"/>
              <a:pathLst>
                <a:path w="2262" h="2204" extrusionOk="0">
                  <a:moveTo>
                    <a:pt x="488" y="0"/>
                  </a:moveTo>
                  <a:cubicBezTo>
                    <a:pt x="430" y="630"/>
                    <a:pt x="287" y="1259"/>
                    <a:pt x="1" y="1860"/>
                  </a:cubicBezTo>
                  <a:lnTo>
                    <a:pt x="1031" y="2032"/>
                  </a:lnTo>
                  <a:cubicBezTo>
                    <a:pt x="2262" y="2204"/>
                    <a:pt x="1976" y="515"/>
                    <a:pt x="1661" y="401"/>
                  </a:cubicBezTo>
                  <a:cubicBezTo>
                    <a:pt x="1575" y="344"/>
                    <a:pt x="1146" y="229"/>
                    <a:pt x="4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7"/>
            <p:cNvSpPr/>
            <p:nvPr/>
          </p:nvSpPr>
          <p:spPr>
            <a:xfrm>
              <a:off x="3119510" y="4283317"/>
              <a:ext cx="89931" cy="185092"/>
            </a:xfrm>
            <a:custGeom>
              <a:avLst/>
              <a:gdLst/>
              <a:ahLst/>
              <a:cxnLst/>
              <a:rect l="l" t="t" r="r" b="b"/>
              <a:pathLst>
                <a:path w="946" h="1947" extrusionOk="0">
                  <a:moveTo>
                    <a:pt x="488" y="0"/>
                  </a:moveTo>
                  <a:cubicBezTo>
                    <a:pt x="430" y="630"/>
                    <a:pt x="287" y="1259"/>
                    <a:pt x="1" y="1860"/>
                  </a:cubicBezTo>
                  <a:lnTo>
                    <a:pt x="488" y="1946"/>
                  </a:lnTo>
                  <a:cubicBezTo>
                    <a:pt x="802" y="1402"/>
                    <a:pt x="945" y="773"/>
                    <a:pt x="945" y="143"/>
                  </a:cubicBezTo>
                  <a:close/>
                </a:path>
              </a:pathLst>
            </a:custGeom>
            <a:solidFill>
              <a:srgbClr val="DFDA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7"/>
            <p:cNvSpPr/>
            <p:nvPr/>
          </p:nvSpPr>
          <p:spPr>
            <a:xfrm>
              <a:off x="3310020" y="4334937"/>
              <a:ext cx="272171" cy="187848"/>
            </a:xfrm>
            <a:custGeom>
              <a:avLst/>
              <a:gdLst/>
              <a:ahLst/>
              <a:cxnLst/>
              <a:rect l="l" t="t" r="r" b="b"/>
              <a:pathLst>
                <a:path w="2863" h="1976" extrusionOk="0">
                  <a:moveTo>
                    <a:pt x="143" y="58"/>
                  </a:moveTo>
                  <a:cubicBezTo>
                    <a:pt x="143" y="29"/>
                    <a:pt x="143" y="29"/>
                    <a:pt x="172" y="1"/>
                  </a:cubicBezTo>
                  <a:cubicBezTo>
                    <a:pt x="201" y="1"/>
                    <a:pt x="201" y="29"/>
                    <a:pt x="229" y="29"/>
                  </a:cubicBezTo>
                  <a:lnTo>
                    <a:pt x="458" y="917"/>
                  </a:lnTo>
                  <a:lnTo>
                    <a:pt x="859" y="459"/>
                  </a:lnTo>
                  <a:lnTo>
                    <a:pt x="773" y="230"/>
                  </a:lnTo>
                  <a:cubicBezTo>
                    <a:pt x="773" y="201"/>
                    <a:pt x="802" y="173"/>
                    <a:pt x="802" y="173"/>
                  </a:cubicBezTo>
                  <a:cubicBezTo>
                    <a:pt x="830" y="173"/>
                    <a:pt x="859" y="173"/>
                    <a:pt x="859" y="201"/>
                  </a:cubicBezTo>
                  <a:lnTo>
                    <a:pt x="916" y="373"/>
                  </a:lnTo>
                  <a:lnTo>
                    <a:pt x="973" y="316"/>
                  </a:lnTo>
                  <a:cubicBezTo>
                    <a:pt x="973" y="258"/>
                    <a:pt x="1059" y="316"/>
                    <a:pt x="1031" y="344"/>
                  </a:cubicBezTo>
                  <a:lnTo>
                    <a:pt x="945" y="459"/>
                  </a:lnTo>
                  <a:lnTo>
                    <a:pt x="1088" y="1060"/>
                  </a:lnTo>
                  <a:lnTo>
                    <a:pt x="1489" y="573"/>
                  </a:lnTo>
                  <a:lnTo>
                    <a:pt x="1431" y="402"/>
                  </a:lnTo>
                  <a:cubicBezTo>
                    <a:pt x="1403" y="344"/>
                    <a:pt x="1489" y="316"/>
                    <a:pt x="1489" y="373"/>
                  </a:cubicBezTo>
                  <a:lnTo>
                    <a:pt x="1546" y="516"/>
                  </a:lnTo>
                  <a:lnTo>
                    <a:pt x="1603" y="402"/>
                  </a:lnTo>
                  <a:cubicBezTo>
                    <a:pt x="1632" y="402"/>
                    <a:pt x="1660" y="402"/>
                    <a:pt x="1660" y="402"/>
                  </a:cubicBezTo>
                  <a:cubicBezTo>
                    <a:pt x="1689" y="430"/>
                    <a:pt x="1689" y="459"/>
                    <a:pt x="1660" y="459"/>
                  </a:cubicBezTo>
                  <a:lnTo>
                    <a:pt x="1546" y="602"/>
                  </a:lnTo>
                  <a:lnTo>
                    <a:pt x="1717" y="1174"/>
                  </a:lnTo>
                  <a:lnTo>
                    <a:pt x="2090" y="716"/>
                  </a:lnTo>
                  <a:lnTo>
                    <a:pt x="2061" y="545"/>
                  </a:lnTo>
                  <a:cubicBezTo>
                    <a:pt x="2061" y="545"/>
                    <a:pt x="2061" y="516"/>
                    <a:pt x="2090" y="516"/>
                  </a:cubicBezTo>
                  <a:cubicBezTo>
                    <a:pt x="2090" y="516"/>
                    <a:pt x="2118" y="516"/>
                    <a:pt x="2118" y="545"/>
                  </a:cubicBezTo>
                  <a:lnTo>
                    <a:pt x="2147" y="630"/>
                  </a:lnTo>
                  <a:lnTo>
                    <a:pt x="2261" y="516"/>
                  </a:lnTo>
                  <a:cubicBezTo>
                    <a:pt x="2290" y="459"/>
                    <a:pt x="2347" y="516"/>
                    <a:pt x="2318" y="545"/>
                  </a:cubicBezTo>
                  <a:lnTo>
                    <a:pt x="2175" y="716"/>
                  </a:lnTo>
                  <a:lnTo>
                    <a:pt x="2347" y="1317"/>
                  </a:lnTo>
                  <a:lnTo>
                    <a:pt x="2776" y="774"/>
                  </a:lnTo>
                  <a:cubicBezTo>
                    <a:pt x="2776" y="745"/>
                    <a:pt x="2862" y="802"/>
                    <a:pt x="2834" y="831"/>
                  </a:cubicBezTo>
                  <a:lnTo>
                    <a:pt x="2376" y="1403"/>
                  </a:lnTo>
                  <a:lnTo>
                    <a:pt x="2519" y="1918"/>
                  </a:lnTo>
                  <a:cubicBezTo>
                    <a:pt x="2519" y="1947"/>
                    <a:pt x="2519" y="1976"/>
                    <a:pt x="2490" y="1976"/>
                  </a:cubicBezTo>
                  <a:cubicBezTo>
                    <a:pt x="2462" y="1976"/>
                    <a:pt x="2433" y="1976"/>
                    <a:pt x="2433" y="1947"/>
                  </a:cubicBezTo>
                  <a:lnTo>
                    <a:pt x="2318" y="1489"/>
                  </a:lnTo>
                  <a:lnTo>
                    <a:pt x="2061" y="1804"/>
                  </a:lnTo>
                  <a:cubicBezTo>
                    <a:pt x="2061" y="1804"/>
                    <a:pt x="2032" y="1804"/>
                    <a:pt x="2004" y="1804"/>
                  </a:cubicBezTo>
                  <a:cubicBezTo>
                    <a:pt x="2004" y="1775"/>
                    <a:pt x="2004" y="1747"/>
                    <a:pt x="2004" y="1747"/>
                  </a:cubicBezTo>
                  <a:lnTo>
                    <a:pt x="2290" y="1375"/>
                  </a:lnTo>
                  <a:lnTo>
                    <a:pt x="2118" y="802"/>
                  </a:lnTo>
                  <a:lnTo>
                    <a:pt x="1746" y="1260"/>
                  </a:lnTo>
                  <a:lnTo>
                    <a:pt x="1889" y="1747"/>
                  </a:lnTo>
                  <a:cubicBezTo>
                    <a:pt x="1889" y="1775"/>
                    <a:pt x="1889" y="1804"/>
                    <a:pt x="1861" y="1804"/>
                  </a:cubicBezTo>
                  <a:cubicBezTo>
                    <a:pt x="1832" y="1804"/>
                    <a:pt x="1803" y="1804"/>
                    <a:pt x="1803" y="1775"/>
                  </a:cubicBezTo>
                  <a:lnTo>
                    <a:pt x="1689" y="1346"/>
                  </a:lnTo>
                  <a:lnTo>
                    <a:pt x="1431" y="1689"/>
                  </a:lnTo>
                  <a:cubicBezTo>
                    <a:pt x="1403" y="1689"/>
                    <a:pt x="1374" y="1689"/>
                    <a:pt x="1374" y="1689"/>
                  </a:cubicBezTo>
                  <a:cubicBezTo>
                    <a:pt x="1345" y="1661"/>
                    <a:pt x="1345" y="1632"/>
                    <a:pt x="1374" y="1632"/>
                  </a:cubicBezTo>
                  <a:lnTo>
                    <a:pt x="1660" y="1260"/>
                  </a:lnTo>
                  <a:lnTo>
                    <a:pt x="1517" y="659"/>
                  </a:lnTo>
                  <a:lnTo>
                    <a:pt x="1116" y="1146"/>
                  </a:lnTo>
                  <a:lnTo>
                    <a:pt x="1231" y="1604"/>
                  </a:lnTo>
                  <a:cubicBezTo>
                    <a:pt x="1231" y="1604"/>
                    <a:pt x="1202" y="1632"/>
                    <a:pt x="1202" y="1632"/>
                  </a:cubicBezTo>
                  <a:cubicBezTo>
                    <a:pt x="1174" y="1661"/>
                    <a:pt x="1145" y="1632"/>
                    <a:pt x="1145" y="1632"/>
                  </a:cubicBezTo>
                  <a:lnTo>
                    <a:pt x="1031" y="1231"/>
                  </a:lnTo>
                  <a:lnTo>
                    <a:pt x="744" y="1604"/>
                  </a:lnTo>
                  <a:cubicBezTo>
                    <a:pt x="744" y="1604"/>
                    <a:pt x="716" y="1604"/>
                    <a:pt x="687" y="1604"/>
                  </a:cubicBezTo>
                  <a:cubicBezTo>
                    <a:pt x="687" y="1575"/>
                    <a:pt x="687" y="1546"/>
                    <a:pt x="687" y="1546"/>
                  </a:cubicBezTo>
                  <a:lnTo>
                    <a:pt x="1031" y="1146"/>
                  </a:lnTo>
                  <a:lnTo>
                    <a:pt x="859" y="545"/>
                  </a:lnTo>
                  <a:lnTo>
                    <a:pt x="487" y="1031"/>
                  </a:lnTo>
                  <a:lnTo>
                    <a:pt x="601" y="1432"/>
                  </a:lnTo>
                  <a:cubicBezTo>
                    <a:pt x="601" y="1460"/>
                    <a:pt x="601" y="1489"/>
                    <a:pt x="573" y="1489"/>
                  </a:cubicBezTo>
                  <a:cubicBezTo>
                    <a:pt x="544" y="1489"/>
                    <a:pt x="515" y="1489"/>
                    <a:pt x="515" y="1460"/>
                  </a:cubicBezTo>
                  <a:lnTo>
                    <a:pt x="430" y="1117"/>
                  </a:lnTo>
                  <a:lnTo>
                    <a:pt x="115" y="1489"/>
                  </a:lnTo>
                  <a:cubicBezTo>
                    <a:pt x="86" y="1546"/>
                    <a:pt x="0" y="1489"/>
                    <a:pt x="58" y="1460"/>
                  </a:cubicBezTo>
                  <a:lnTo>
                    <a:pt x="401" y="10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7"/>
            <p:cNvSpPr/>
            <p:nvPr/>
          </p:nvSpPr>
          <p:spPr>
            <a:xfrm>
              <a:off x="3214765" y="4272384"/>
              <a:ext cx="511640" cy="332062"/>
            </a:xfrm>
            <a:custGeom>
              <a:avLst/>
              <a:gdLst/>
              <a:ahLst/>
              <a:cxnLst/>
              <a:rect l="l" t="t" r="r" b="b"/>
              <a:pathLst>
                <a:path w="5382" h="3493" extrusionOk="0">
                  <a:moveTo>
                    <a:pt x="4007" y="1060"/>
                  </a:moveTo>
                  <a:cubicBezTo>
                    <a:pt x="4694" y="1288"/>
                    <a:pt x="4923" y="3235"/>
                    <a:pt x="3292" y="3034"/>
                  </a:cubicBezTo>
                  <a:cubicBezTo>
                    <a:pt x="2576" y="2948"/>
                    <a:pt x="802" y="2691"/>
                    <a:pt x="487" y="2634"/>
                  </a:cubicBezTo>
                  <a:cubicBezTo>
                    <a:pt x="258" y="2576"/>
                    <a:pt x="144" y="2290"/>
                    <a:pt x="115" y="2147"/>
                  </a:cubicBezTo>
                  <a:lnTo>
                    <a:pt x="1" y="2147"/>
                  </a:lnTo>
                  <a:cubicBezTo>
                    <a:pt x="1" y="2147"/>
                    <a:pt x="115" y="2691"/>
                    <a:pt x="459" y="2777"/>
                  </a:cubicBezTo>
                  <a:cubicBezTo>
                    <a:pt x="802" y="2891"/>
                    <a:pt x="2805" y="3149"/>
                    <a:pt x="3578" y="3263"/>
                  </a:cubicBezTo>
                  <a:cubicBezTo>
                    <a:pt x="5381" y="3492"/>
                    <a:pt x="5123" y="1317"/>
                    <a:pt x="4379" y="1060"/>
                  </a:cubicBezTo>
                  <a:cubicBezTo>
                    <a:pt x="3950" y="916"/>
                    <a:pt x="945" y="1"/>
                    <a:pt x="745" y="29"/>
                  </a:cubicBezTo>
                  <a:cubicBezTo>
                    <a:pt x="544" y="58"/>
                    <a:pt x="258" y="401"/>
                    <a:pt x="258" y="401"/>
                  </a:cubicBezTo>
                  <a:lnTo>
                    <a:pt x="344" y="430"/>
                  </a:lnTo>
                  <a:cubicBezTo>
                    <a:pt x="459" y="315"/>
                    <a:pt x="602" y="230"/>
                    <a:pt x="745" y="172"/>
                  </a:cubicBezTo>
                  <a:cubicBezTo>
                    <a:pt x="945" y="115"/>
                    <a:pt x="3664" y="945"/>
                    <a:pt x="4007" y="10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7"/>
            <p:cNvSpPr/>
            <p:nvPr/>
          </p:nvSpPr>
          <p:spPr>
            <a:xfrm>
              <a:off x="1810938" y="4269627"/>
              <a:ext cx="511545" cy="332062"/>
            </a:xfrm>
            <a:custGeom>
              <a:avLst/>
              <a:gdLst/>
              <a:ahLst/>
              <a:cxnLst/>
              <a:rect l="l" t="t" r="r" b="b"/>
              <a:pathLst>
                <a:path w="5381" h="3493" extrusionOk="0">
                  <a:moveTo>
                    <a:pt x="5123" y="402"/>
                  </a:moveTo>
                  <a:cubicBezTo>
                    <a:pt x="5123" y="402"/>
                    <a:pt x="4808" y="87"/>
                    <a:pt x="4636" y="30"/>
                  </a:cubicBezTo>
                  <a:cubicBezTo>
                    <a:pt x="4436" y="1"/>
                    <a:pt x="1402" y="945"/>
                    <a:pt x="1002" y="1060"/>
                  </a:cubicBezTo>
                  <a:cubicBezTo>
                    <a:pt x="229" y="1317"/>
                    <a:pt x="0" y="3493"/>
                    <a:pt x="1775" y="3264"/>
                  </a:cubicBezTo>
                  <a:cubicBezTo>
                    <a:pt x="2576" y="3178"/>
                    <a:pt x="4579" y="2892"/>
                    <a:pt x="4923" y="2806"/>
                  </a:cubicBezTo>
                  <a:cubicBezTo>
                    <a:pt x="5266" y="2720"/>
                    <a:pt x="5381" y="2176"/>
                    <a:pt x="5381" y="2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7"/>
            <p:cNvSpPr/>
            <p:nvPr/>
          </p:nvSpPr>
          <p:spPr>
            <a:xfrm>
              <a:off x="2202701" y="3730987"/>
              <a:ext cx="1801197" cy="759189"/>
            </a:xfrm>
            <a:custGeom>
              <a:avLst/>
              <a:gdLst/>
              <a:ahLst/>
              <a:cxnLst/>
              <a:rect l="l" t="t" r="r" b="b"/>
              <a:pathLst>
                <a:path w="18947" h="7986" extrusionOk="0">
                  <a:moveTo>
                    <a:pt x="15598" y="1117"/>
                  </a:moveTo>
                  <a:cubicBezTo>
                    <a:pt x="15598" y="1117"/>
                    <a:pt x="973" y="6068"/>
                    <a:pt x="630" y="6211"/>
                  </a:cubicBezTo>
                  <a:cubicBezTo>
                    <a:pt x="258" y="6354"/>
                    <a:pt x="0" y="7985"/>
                    <a:pt x="1260" y="7842"/>
                  </a:cubicBezTo>
                  <a:cubicBezTo>
                    <a:pt x="1775" y="7756"/>
                    <a:pt x="14796" y="5381"/>
                    <a:pt x="16056" y="5095"/>
                  </a:cubicBezTo>
                  <a:cubicBezTo>
                    <a:pt x="18946" y="4408"/>
                    <a:pt x="18803" y="0"/>
                    <a:pt x="15598" y="1117"/>
                  </a:cubicBezTo>
                  <a:close/>
                </a:path>
              </a:pathLst>
            </a:custGeom>
            <a:solidFill>
              <a:srgbClr val="E6AE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7"/>
            <p:cNvSpPr/>
            <p:nvPr/>
          </p:nvSpPr>
          <p:spPr>
            <a:xfrm>
              <a:off x="2202701" y="4283317"/>
              <a:ext cx="215037" cy="209523"/>
            </a:xfrm>
            <a:custGeom>
              <a:avLst/>
              <a:gdLst/>
              <a:ahLst/>
              <a:cxnLst/>
              <a:rect l="l" t="t" r="r" b="b"/>
              <a:pathLst>
                <a:path w="2262" h="2204" extrusionOk="0">
                  <a:moveTo>
                    <a:pt x="1775" y="0"/>
                  </a:moveTo>
                  <a:cubicBezTo>
                    <a:pt x="1803" y="630"/>
                    <a:pt x="1975" y="1288"/>
                    <a:pt x="2261" y="1860"/>
                  </a:cubicBezTo>
                  <a:lnTo>
                    <a:pt x="1231" y="2032"/>
                  </a:lnTo>
                  <a:cubicBezTo>
                    <a:pt x="0" y="2204"/>
                    <a:pt x="286" y="515"/>
                    <a:pt x="601" y="401"/>
                  </a:cubicBezTo>
                  <a:cubicBezTo>
                    <a:pt x="687" y="344"/>
                    <a:pt x="1116" y="229"/>
                    <a:pt x="1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7"/>
            <p:cNvSpPr/>
            <p:nvPr/>
          </p:nvSpPr>
          <p:spPr>
            <a:xfrm>
              <a:off x="2325145" y="4283317"/>
              <a:ext cx="92593" cy="185092"/>
            </a:xfrm>
            <a:custGeom>
              <a:avLst/>
              <a:gdLst/>
              <a:ahLst/>
              <a:cxnLst/>
              <a:rect l="l" t="t" r="r" b="b"/>
              <a:pathLst>
                <a:path w="974" h="1947" extrusionOk="0">
                  <a:moveTo>
                    <a:pt x="487" y="0"/>
                  </a:moveTo>
                  <a:cubicBezTo>
                    <a:pt x="515" y="630"/>
                    <a:pt x="687" y="1288"/>
                    <a:pt x="973" y="1860"/>
                  </a:cubicBezTo>
                  <a:lnTo>
                    <a:pt x="487" y="1946"/>
                  </a:lnTo>
                  <a:cubicBezTo>
                    <a:pt x="172" y="1402"/>
                    <a:pt x="0" y="773"/>
                    <a:pt x="29" y="143"/>
                  </a:cubicBezTo>
                  <a:close/>
                </a:path>
              </a:pathLst>
            </a:custGeom>
            <a:solidFill>
              <a:srgbClr val="DFDA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7"/>
            <p:cNvSpPr/>
            <p:nvPr/>
          </p:nvSpPr>
          <p:spPr>
            <a:xfrm>
              <a:off x="1955057" y="4334937"/>
              <a:ext cx="269509" cy="190605"/>
            </a:xfrm>
            <a:custGeom>
              <a:avLst/>
              <a:gdLst/>
              <a:ahLst/>
              <a:cxnLst/>
              <a:rect l="l" t="t" r="r" b="b"/>
              <a:pathLst>
                <a:path w="2835" h="2005" extrusionOk="0">
                  <a:moveTo>
                    <a:pt x="2720" y="58"/>
                  </a:moveTo>
                  <a:cubicBezTo>
                    <a:pt x="2748" y="29"/>
                    <a:pt x="2720" y="29"/>
                    <a:pt x="2720" y="1"/>
                  </a:cubicBezTo>
                  <a:cubicBezTo>
                    <a:pt x="2691" y="1"/>
                    <a:pt x="2663" y="29"/>
                    <a:pt x="2663" y="29"/>
                  </a:cubicBezTo>
                  <a:lnTo>
                    <a:pt x="2405" y="917"/>
                  </a:lnTo>
                  <a:lnTo>
                    <a:pt x="2033" y="459"/>
                  </a:lnTo>
                  <a:lnTo>
                    <a:pt x="2090" y="230"/>
                  </a:lnTo>
                  <a:cubicBezTo>
                    <a:pt x="2090" y="201"/>
                    <a:pt x="2090" y="173"/>
                    <a:pt x="2062" y="173"/>
                  </a:cubicBezTo>
                  <a:cubicBezTo>
                    <a:pt x="2062" y="173"/>
                    <a:pt x="2033" y="173"/>
                    <a:pt x="2033" y="201"/>
                  </a:cubicBezTo>
                  <a:lnTo>
                    <a:pt x="1976" y="373"/>
                  </a:lnTo>
                  <a:lnTo>
                    <a:pt x="1918" y="316"/>
                  </a:lnTo>
                  <a:cubicBezTo>
                    <a:pt x="1890" y="287"/>
                    <a:pt x="1861" y="287"/>
                    <a:pt x="1861" y="316"/>
                  </a:cubicBezTo>
                  <a:cubicBezTo>
                    <a:pt x="1861" y="316"/>
                    <a:pt x="1861" y="344"/>
                    <a:pt x="1861" y="373"/>
                  </a:cubicBezTo>
                  <a:lnTo>
                    <a:pt x="1947" y="487"/>
                  </a:lnTo>
                  <a:lnTo>
                    <a:pt x="1804" y="1060"/>
                  </a:lnTo>
                  <a:lnTo>
                    <a:pt x="1403" y="602"/>
                  </a:lnTo>
                  <a:lnTo>
                    <a:pt x="1461" y="402"/>
                  </a:lnTo>
                  <a:cubicBezTo>
                    <a:pt x="1489" y="344"/>
                    <a:pt x="1403" y="344"/>
                    <a:pt x="1403" y="373"/>
                  </a:cubicBezTo>
                  <a:lnTo>
                    <a:pt x="1346" y="516"/>
                  </a:lnTo>
                  <a:lnTo>
                    <a:pt x="1260" y="402"/>
                  </a:lnTo>
                  <a:cubicBezTo>
                    <a:pt x="1232" y="373"/>
                    <a:pt x="1174" y="430"/>
                    <a:pt x="1203" y="459"/>
                  </a:cubicBezTo>
                  <a:lnTo>
                    <a:pt x="1317" y="602"/>
                  </a:lnTo>
                  <a:lnTo>
                    <a:pt x="1174" y="1203"/>
                  </a:lnTo>
                  <a:lnTo>
                    <a:pt x="774" y="716"/>
                  </a:lnTo>
                  <a:lnTo>
                    <a:pt x="831" y="545"/>
                  </a:lnTo>
                  <a:cubicBezTo>
                    <a:pt x="860" y="516"/>
                    <a:pt x="745" y="487"/>
                    <a:pt x="745" y="545"/>
                  </a:cubicBezTo>
                  <a:lnTo>
                    <a:pt x="716" y="630"/>
                  </a:lnTo>
                  <a:lnTo>
                    <a:pt x="631" y="516"/>
                  </a:lnTo>
                  <a:cubicBezTo>
                    <a:pt x="573" y="459"/>
                    <a:pt x="516" y="516"/>
                    <a:pt x="573" y="573"/>
                  </a:cubicBezTo>
                  <a:lnTo>
                    <a:pt x="688" y="745"/>
                  </a:lnTo>
                  <a:lnTo>
                    <a:pt x="545" y="1317"/>
                  </a:lnTo>
                  <a:lnTo>
                    <a:pt x="87" y="774"/>
                  </a:lnTo>
                  <a:cubicBezTo>
                    <a:pt x="58" y="745"/>
                    <a:pt x="1" y="802"/>
                    <a:pt x="30" y="831"/>
                  </a:cubicBezTo>
                  <a:lnTo>
                    <a:pt x="487" y="1403"/>
                  </a:lnTo>
                  <a:lnTo>
                    <a:pt x="344" y="1918"/>
                  </a:lnTo>
                  <a:cubicBezTo>
                    <a:pt x="344" y="1947"/>
                    <a:pt x="344" y="1976"/>
                    <a:pt x="373" y="1976"/>
                  </a:cubicBezTo>
                  <a:cubicBezTo>
                    <a:pt x="402" y="2004"/>
                    <a:pt x="459" y="2004"/>
                    <a:pt x="459" y="1947"/>
                  </a:cubicBezTo>
                  <a:lnTo>
                    <a:pt x="573" y="1489"/>
                  </a:lnTo>
                  <a:lnTo>
                    <a:pt x="831" y="1804"/>
                  </a:lnTo>
                  <a:cubicBezTo>
                    <a:pt x="831" y="1804"/>
                    <a:pt x="860" y="1804"/>
                    <a:pt x="888" y="1804"/>
                  </a:cubicBezTo>
                  <a:cubicBezTo>
                    <a:pt x="888" y="1775"/>
                    <a:pt x="888" y="1747"/>
                    <a:pt x="888" y="1747"/>
                  </a:cubicBezTo>
                  <a:lnTo>
                    <a:pt x="602" y="1375"/>
                  </a:lnTo>
                  <a:lnTo>
                    <a:pt x="774" y="802"/>
                  </a:lnTo>
                  <a:lnTo>
                    <a:pt x="1146" y="1260"/>
                  </a:lnTo>
                  <a:lnTo>
                    <a:pt x="1003" y="1747"/>
                  </a:lnTo>
                  <a:cubicBezTo>
                    <a:pt x="1003" y="1775"/>
                    <a:pt x="1003" y="1804"/>
                    <a:pt x="1031" y="1804"/>
                  </a:cubicBezTo>
                  <a:cubicBezTo>
                    <a:pt x="1060" y="1804"/>
                    <a:pt x="1060" y="1804"/>
                    <a:pt x="1088" y="1775"/>
                  </a:cubicBezTo>
                  <a:lnTo>
                    <a:pt x="1203" y="1346"/>
                  </a:lnTo>
                  <a:lnTo>
                    <a:pt x="1461" y="1689"/>
                  </a:lnTo>
                  <a:cubicBezTo>
                    <a:pt x="1489" y="1689"/>
                    <a:pt x="1518" y="1689"/>
                    <a:pt x="1518" y="1689"/>
                  </a:cubicBezTo>
                  <a:cubicBezTo>
                    <a:pt x="1546" y="1661"/>
                    <a:pt x="1546" y="1632"/>
                    <a:pt x="1518" y="1632"/>
                  </a:cubicBezTo>
                  <a:lnTo>
                    <a:pt x="1203" y="1260"/>
                  </a:lnTo>
                  <a:lnTo>
                    <a:pt x="1375" y="659"/>
                  </a:lnTo>
                  <a:lnTo>
                    <a:pt x="1747" y="1146"/>
                  </a:lnTo>
                  <a:lnTo>
                    <a:pt x="1632" y="1575"/>
                  </a:lnTo>
                  <a:cubicBezTo>
                    <a:pt x="1632" y="1604"/>
                    <a:pt x="1632" y="1632"/>
                    <a:pt x="1661" y="1632"/>
                  </a:cubicBezTo>
                  <a:cubicBezTo>
                    <a:pt x="1689" y="1632"/>
                    <a:pt x="1718" y="1632"/>
                    <a:pt x="1718" y="1604"/>
                  </a:cubicBezTo>
                  <a:lnTo>
                    <a:pt x="1833" y="1203"/>
                  </a:lnTo>
                  <a:lnTo>
                    <a:pt x="2119" y="1575"/>
                  </a:lnTo>
                  <a:cubicBezTo>
                    <a:pt x="2119" y="1575"/>
                    <a:pt x="2147" y="1575"/>
                    <a:pt x="2176" y="1575"/>
                  </a:cubicBezTo>
                  <a:cubicBezTo>
                    <a:pt x="2176" y="1546"/>
                    <a:pt x="2176" y="1518"/>
                    <a:pt x="2176" y="1518"/>
                  </a:cubicBezTo>
                  <a:lnTo>
                    <a:pt x="1833" y="1117"/>
                  </a:lnTo>
                  <a:lnTo>
                    <a:pt x="2004" y="516"/>
                  </a:lnTo>
                  <a:lnTo>
                    <a:pt x="2376" y="1003"/>
                  </a:lnTo>
                  <a:lnTo>
                    <a:pt x="2262" y="1403"/>
                  </a:lnTo>
                  <a:cubicBezTo>
                    <a:pt x="2262" y="1432"/>
                    <a:pt x="2262" y="1460"/>
                    <a:pt x="2290" y="1460"/>
                  </a:cubicBezTo>
                  <a:cubicBezTo>
                    <a:pt x="2319" y="1460"/>
                    <a:pt x="2348" y="1460"/>
                    <a:pt x="2348" y="1432"/>
                  </a:cubicBezTo>
                  <a:lnTo>
                    <a:pt x="2434" y="1060"/>
                  </a:lnTo>
                  <a:lnTo>
                    <a:pt x="2748" y="1460"/>
                  </a:lnTo>
                  <a:cubicBezTo>
                    <a:pt x="2777" y="1489"/>
                    <a:pt x="2806" y="1489"/>
                    <a:pt x="2806" y="1460"/>
                  </a:cubicBezTo>
                  <a:cubicBezTo>
                    <a:pt x="2834" y="1460"/>
                    <a:pt x="2834" y="1432"/>
                    <a:pt x="2806" y="1403"/>
                  </a:cubicBezTo>
                  <a:lnTo>
                    <a:pt x="2462" y="9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7"/>
            <p:cNvSpPr/>
            <p:nvPr/>
          </p:nvSpPr>
          <p:spPr>
            <a:xfrm>
              <a:off x="1810938" y="4272384"/>
              <a:ext cx="508788" cy="332062"/>
            </a:xfrm>
            <a:custGeom>
              <a:avLst/>
              <a:gdLst/>
              <a:ahLst/>
              <a:cxnLst/>
              <a:rect l="l" t="t" r="r" b="b"/>
              <a:pathLst>
                <a:path w="5352" h="3493" extrusionOk="0">
                  <a:moveTo>
                    <a:pt x="1374" y="1060"/>
                  </a:moveTo>
                  <a:cubicBezTo>
                    <a:pt x="687" y="1288"/>
                    <a:pt x="458" y="3235"/>
                    <a:pt x="2089" y="3034"/>
                  </a:cubicBezTo>
                  <a:cubicBezTo>
                    <a:pt x="2805" y="2948"/>
                    <a:pt x="4579" y="2691"/>
                    <a:pt x="4894" y="2634"/>
                  </a:cubicBezTo>
                  <a:cubicBezTo>
                    <a:pt x="5123" y="2576"/>
                    <a:pt x="5237" y="2290"/>
                    <a:pt x="5266" y="2147"/>
                  </a:cubicBezTo>
                  <a:lnTo>
                    <a:pt x="5352" y="2147"/>
                  </a:lnTo>
                  <a:cubicBezTo>
                    <a:pt x="5352" y="2147"/>
                    <a:pt x="5266" y="2691"/>
                    <a:pt x="4923" y="2777"/>
                  </a:cubicBezTo>
                  <a:cubicBezTo>
                    <a:pt x="4579" y="2891"/>
                    <a:pt x="2576" y="3149"/>
                    <a:pt x="1775" y="3263"/>
                  </a:cubicBezTo>
                  <a:cubicBezTo>
                    <a:pt x="0" y="3492"/>
                    <a:pt x="229" y="1317"/>
                    <a:pt x="1002" y="1060"/>
                  </a:cubicBezTo>
                  <a:cubicBezTo>
                    <a:pt x="1402" y="916"/>
                    <a:pt x="4407" y="1"/>
                    <a:pt x="4608" y="29"/>
                  </a:cubicBezTo>
                  <a:cubicBezTo>
                    <a:pt x="4808" y="58"/>
                    <a:pt x="5123" y="401"/>
                    <a:pt x="5123" y="401"/>
                  </a:cubicBezTo>
                  <a:lnTo>
                    <a:pt x="5009" y="430"/>
                  </a:lnTo>
                  <a:cubicBezTo>
                    <a:pt x="4894" y="315"/>
                    <a:pt x="4751" y="230"/>
                    <a:pt x="4608" y="172"/>
                  </a:cubicBezTo>
                  <a:cubicBezTo>
                    <a:pt x="4436" y="115"/>
                    <a:pt x="1746" y="945"/>
                    <a:pt x="1374" y="10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7"/>
            <p:cNvSpPr/>
            <p:nvPr/>
          </p:nvSpPr>
          <p:spPr>
            <a:xfrm>
              <a:off x="2374104" y="4147278"/>
              <a:ext cx="394615" cy="133376"/>
            </a:xfrm>
            <a:custGeom>
              <a:avLst/>
              <a:gdLst/>
              <a:ahLst/>
              <a:cxnLst/>
              <a:rect l="l" t="t" r="r" b="b"/>
              <a:pathLst>
                <a:path w="4151" h="1403" fill="none" extrusionOk="0">
                  <a:moveTo>
                    <a:pt x="4150" y="0"/>
                  </a:moveTo>
                  <a:lnTo>
                    <a:pt x="0" y="1402"/>
                  </a:lnTo>
                </a:path>
              </a:pathLst>
            </a:custGeom>
            <a:noFill/>
            <a:ln w="12875" cap="rnd" cmpd="sng">
              <a:solidFill>
                <a:srgbClr val="D6725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7"/>
            <p:cNvSpPr/>
            <p:nvPr/>
          </p:nvSpPr>
          <p:spPr>
            <a:xfrm>
              <a:off x="2657018" y="2308049"/>
              <a:ext cx="223213" cy="342899"/>
            </a:xfrm>
            <a:custGeom>
              <a:avLst/>
              <a:gdLst/>
              <a:ahLst/>
              <a:cxnLst/>
              <a:rect l="l" t="t" r="r" b="b"/>
              <a:pathLst>
                <a:path w="2348" h="3607" extrusionOk="0">
                  <a:moveTo>
                    <a:pt x="1174" y="29"/>
                  </a:moveTo>
                  <a:lnTo>
                    <a:pt x="1174" y="29"/>
                  </a:lnTo>
                  <a:cubicBezTo>
                    <a:pt x="1804" y="1"/>
                    <a:pt x="2347" y="516"/>
                    <a:pt x="2347" y="1145"/>
                  </a:cubicBezTo>
                  <a:lnTo>
                    <a:pt x="2347" y="2490"/>
                  </a:lnTo>
                  <a:cubicBezTo>
                    <a:pt x="2347" y="3120"/>
                    <a:pt x="1804" y="3607"/>
                    <a:pt x="1174" y="3607"/>
                  </a:cubicBezTo>
                  <a:lnTo>
                    <a:pt x="1174" y="3607"/>
                  </a:lnTo>
                  <a:cubicBezTo>
                    <a:pt x="516" y="3607"/>
                    <a:pt x="1" y="3091"/>
                    <a:pt x="1" y="2462"/>
                  </a:cubicBezTo>
                  <a:lnTo>
                    <a:pt x="1" y="1145"/>
                  </a:lnTo>
                  <a:cubicBezTo>
                    <a:pt x="1" y="516"/>
                    <a:pt x="544" y="1"/>
                    <a:pt x="1174" y="29"/>
                  </a:cubicBez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7"/>
            <p:cNvSpPr/>
            <p:nvPr/>
          </p:nvSpPr>
          <p:spPr>
            <a:xfrm>
              <a:off x="2904662" y="2084931"/>
              <a:ext cx="204105" cy="166079"/>
            </a:xfrm>
            <a:custGeom>
              <a:avLst/>
              <a:gdLst/>
              <a:ahLst/>
              <a:cxnLst/>
              <a:rect l="l" t="t" r="r" b="b"/>
              <a:pathLst>
                <a:path w="2147" h="1747" extrusionOk="0">
                  <a:moveTo>
                    <a:pt x="1259" y="29"/>
                  </a:moveTo>
                  <a:lnTo>
                    <a:pt x="1317" y="29"/>
                  </a:lnTo>
                  <a:lnTo>
                    <a:pt x="1317" y="29"/>
                  </a:lnTo>
                  <a:cubicBezTo>
                    <a:pt x="2147" y="201"/>
                    <a:pt x="2147" y="1374"/>
                    <a:pt x="1317" y="1575"/>
                  </a:cubicBezTo>
                  <a:cubicBezTo>
                    <a:pt x="487" y="1747"/>
                    <a:pt x="0" y="688"/>
                    <a:pt x="658" y="172"/>
                  </a:cubicBezTo>
                  <a:cubicBezTo>
                    <a:pt x="630" y="401"/>
                    <a:pt x="658" y="688"/>
                    <a:pt x="973" y="716"/>
                  </a:cubicBezTo>
                  <a:lnTo>
                    <a:pt x="973" y="258"/>
                  </a:lnTo>
                  <a:cubicBezTo>
                    <a:pt x="973" y="115"/>
                    <a:pt x="1116" y="1"/>
                    <a:pt x="1259" y="29"/>
                  </a:cubicBez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7"/>
            <p:cNvSpPr/>
            <p:nvPr/>
          </p:nvSpPr>
          <p:spPr>
            <a:xfrm>
              <a:off x="2423062" y="2082269"/>
              <a:ext cx="206861" cy="168740"/>
            </a:xfrm>
            <a:custGeom>
              <a:avLst/>
              <a:gdLst/>
              <a:ahLst/>
              <a:cxnLst/>
              <a:rect l="l" t="t" r="r" b="b"/>
              <a:pathLst>
                <a:path w="2176" h="1775" extrusionOk="0">
                  <a:moveTo>
                    <a:pt x="916" y="0"/>
                  </a:moveTo>
                  <a:lnTo>
                    <a:pt x="859" y="0"/>
                  </a:lnTo>
                  <a:lnTo>
                    <a:pt x="859" y="0"/>
                  </a:lnTo>
                  <a:cubicBezTo>
                    <a:pt x="29" y="172"/>
                    <a:pt x="0" y="1345"/>
                    <a:pt x="830" y="1546"/>
                  </a:cubicBezTo>
                  <a:cubicBezTo>
                    <a:pt x="1632" y="1775"/>
                    <a:pt x="2176" y="716"/>
                    <a:pt x="1517" y="172"/>
                  </a:cubicBezTo>
                  <a:cubicBezTo>
                    <a:pt x="1546" y="401"/>
                    <a:pt x="1489" y="687"/>
                    <a:pt x="1202" y="716"/>
                  </a:cubicBezTo>
                  <a:lnTo>
                    <a:pt x="1202" y="258"/>
                  </a:lnTo>
                  <a:cubicBezTo>
                    <a:pt x="1202" y="115"/>
                    <a:pt x="1059" y="0"/>
                    <a:pt x="916" y="0"/>
                  </a:cubicBez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7"/>
            <p:cNvSpPr/>
            <p:nvPr/>
          </p:nvSpPr>
          <p:spPr>
            <a:xfrm>
              <a:off x="2510142" y="1712179"/>
              <a:ext cx="514302" cy="751013"/>
            </a:xfrm>
            <a:custGeom>
              <a:avLst/>
              <a:gdLst/>
              <a:ahLst/>
              <a:cxnLst/>
              <a:rect l="l" t="t" r="r" b="b"/>
              <a:pathLst>
                <a:path w="5410" h="7900" extrusionOk="0">
                  <a:moveTo>
                    <a:pt x="2690" y="7900"/>
                  </a:moveTo>
                  <a:cubicBezTo>
                    <a:pt x="1231" y="7900"/>
                    <a:pt x="0" y="6068"/>
                    <a:pt x="0" y="4637"/>
                  </a:cubicBezTo>
                  <a:lnTo>
                    <a:pt x="0" y="2720"/>
                  </a:lnTo>
                  <a:cubicBezTo>
                    <a:pt x="0" y="1232"/>
                    <a:pt x="1202" y="1"/>
                    <a:pt x="2690" y="1"/>
                  </a:cubicBezTo>
                  <a:lnTo>
                    <a:pt x="2690" y="1"/>
                  </a:lnTo>
                  <a:cubicBezTo>
                    <a:pt x="4179" y="1"/>
                    <a:pt x="5409" y="1232"/>
                    <a:pt x="5409" y="2720"/>
                  </a:cubicBezTo>
                  <a:lnTo>
                    <a:pt x="5409" y="4580"/>
                  </a:lnTo>
                  <a:cubicBezTo>
                    <a:pt x="5409" y="6183"/>
                    <a:pt x="4322" y="7900"/>
                    <a:pt x="2690" y="7900"/>
                  </a:cubicBezTo>
                  <a:close/>
                </a:path>
              </a:pathLst>
            </a:custGeom>
            <a:solidFill>
              <a:srgbClr val="E6AE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7"/>
            <p:cNvSpPr/>
            <p:nvPr/>
          </p:nvSpPr>
          <p:spPr>
            <a:xfrm>
              <a:off x="2877379" y="2207375"/>
              <a:ext cx="73580" cy="87175"/>
            </a:xfrm>
            <a:custGeom>
              <a:avLst/>
              <a:gdLst/>
              <a:ahLst/>
              <a:cxnLst/>
              <a:rect l="l" t="t" r="r" b="b"/>
              <a:pathLst>
                <a:path w="774" h="917" extrusionOk="0">
                  <a:moveTo>
                    <a:pt x="373" y="29"/>
                  </a:moveTo>
                  <a:cubicBezTo>
                    <a:pt x="144" y="29"/>
                    <a:pt x="1" y="201"/>
                    <a:pt x="1" y="401"/>
                  </a:cubicBezTo>
                  <a:cubicBezTo>
                    <a:pt x="1" y="916"/>
                    <a:pt x="745" y="916"/>
                    <a:pt x="745" y="401"/>
                  </a:cubicBezTo>
                  <a:cubicBezTo>
                    <a:pt x="774" y="201"/>
                    <a:pt x="573" y="1"/>
                    <a:pt x="373" y="29"/>
                  </a:cubicBez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7"/>
            <p:cNvSpPr/>
            <p:nvPr/>
          </p:nvSpPr>
          <p:spPr>
            <a:xfrm>
              <a:off x="2569938" y="2215550"/>
              <a:ext cx="84513" cy="84418"/>
            </a:xfrm>
            <a:custGeom>
              <a:avLst/>
              <a:gdLst/>
              <a:ahLst/>
              <a:cxnLst/>
              <a:rect l="l" t="t" r="r" b="b"/>
              <a:pathLst>
                <a:path w="889" h="888" extrusionOk="0">
                  <a:moveTo>
                    <a:pt x="487" y="0"/>
                  </a:moveTo>
                  <a:cubicBezTo>
                    <a:pt x="144" y="0"/>
                    <a:pt x="1" y="430"/>
                    <a:pt x="230" y="659"/>
                  </a:cubicBezTo>
                  <a:cubicBezTo>
                    <a:pt x="487" y="888"/>
                    <a:pt x="888" y="687"/>
                    <a:pt x="888" y="373"/>
                  </a:cubicBezTo>
                  <a:cubicBezTo>
                    <a:pt x="859" y="144"/>
                    <a:pt x="688" y="0"/>
                    <a:pt x="487" y="0"/>
                  </a:cubicBezTo>
                  <a:close/>
                </a:path>
              </a:pathLst>
            </a:custGeom>
            <a:solidFill>
              <a:srgbClr val="D67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7"/>
            <p:cNvSpPr/>
            <p:nvPr/>
          </p:nvSpPr>
          <p:spPr>
            <a:xfrm>
              <a:off x="2597222" y="2049566"/>
              <a:ext cx="106188" cy="40878"/>
            </a:xfrm>
            <a:custGeom>
              <a:avLst/>
              <a:gdLst/>
              <a:ahLst/>
              <a:cxnLst/>
              <a:rect l="l" t="t" r="r" b="b"/>
              <a:pathLst>
                <a:path w="1117" h="430" extrusionOk="0">
                  <a:moveTo>
                    <a:pt x="973" y="144"/>
                  </a:moveTo>
                  <a:cubicBezTo>
                    <a:pt x="1116" y="172"/>
                    <a:pt x="1030" y="430"/>
                    <a:pt x="859" y="344"/>
                  </a:cubicBezTo>
                  <a:cubicBezTo>
                    <a:pt x="658" y="258"/>
                    <a:pt x="401" y="258"/>
                    <a:pt x="200" y="373"/>
                  </a:cubicBezTo>
                  <a:cubicBezTo>
                    <a:pt x="143" y="430"/>
                    <a:pt x="86" y="401"/>
                    <a:pt x="57" y="344"/>
                  </a:cubicBezTo>
                  <a:cubicBezTo>
                    <a:pt x="0" y="287"/>
                    <a:pt x="29" y="230"/>
                    <a:pt x="86" y="201"/>
                  </a:cubicBezTo>
                  <a:cubicBezTo>
                    <a:pt x="344" y="29"/>
                    <a:pt x="687" y="1"/>
                    <a:pt x="973" y="144"/>
                  </a:cubicBezTo>
                  <a:close/>
                </a:path>
              </a:pathLst>
            </a:custGeom>
            <a:solidFill>
              <a:srgbClr val="302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7"/>
            <p:cNvSpPr/>
            <p:nvPr/>
          </p:nvSpPr>
          <p:spPr>
            <a:xfrm>
              <a:off x="2847528" y="2052323"/>
              <a:ext cx="103431" cy="40878"/>
            </a:xfrm>
            <a:custGeom>
              <a:avLst/>
              <a:gdLst/>
              <a:ahLst/>
              <a:cxnLst/>
              <a:rect l="l" t="t" r="r" b="b"/>
              <a:pathLst>
                <a:path w="1088" h="430" extrusionOk="0">
                  <a:moveTo>
                    <a:pt x="1002" y="143"/>
                  </a:moveTo>
                  <a:cubicBezTo>
                    <a:pt x="1059" y="172"/>
                    <a:pt x="1088" y="258"/>
                    <a:pt x="1059" y="315"/>
                  </a:cubicBezTo>
                  <a:cubicBezTo>
                    <a:pt x="1030" y="372"/>
                    <a:pt x="944" y="372"/>
                    <a:pt x="887" y="344"/>
                  </a:cubicBezTo>
                  <a:cubicBezTo>
                    <a:pt x="687" y="258"/>
                    <a:pt x="429" y="258"/>
                    <a:pt x="229" y="344"/>
                  </a:cubicBezTo>
                  <a:cubicBezTo>
                    <a:pt x="86" y="430"/>
                    <a:pt x="0" y="229"/>
                    <a:pt x="115" y="143"/>
                  </a:cubicBezTo>
                  <a:cubicBezTo>
                    <a:pt x="401" y="0"/>
                    <a:pt x="716" y="0"/>
                    <a:pt x="1002" y="143"/>
                  </a:cubicBezTo>
                  <a:close/>
                </a:path>
              </a:pathLst>
            </a:custGeom>
            <a:solidFill>
              <a:srgbClr val="302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7"/>
            <p:cNvSpPr/>
            <p:nvPr/>
          </p:nvSpPr>
          <p:spPr>
            <a:xfrm>
              <a:off x="2708733" y="2264509"/>
              <a:ext cx="133376" cy="81756"/>
            </a:xfrm>
            <a:custGeom>
              <a:avLst/>
              <a:gdLst/>
              <a:ahLst/>
              <a:cxnLst/>
              <a:rect l="l" t="t" r="r" b="b"/>
              <a:pathLst>
                <a:path w="1403" h="860" extrusionOk="0">
                  <a:moveTo>
                    <a:pt x="0" y="115"/>
                  </a:moveTo>
                  <a:cubicBezTo>
                    <a:pt x="172" y="859"/>
                    <a:pt x="1231" y="859"/>
                    <a:pt x="1403" y="115"/>
                  </a:cubicBezTo>
                  <a:lnTo>
                    <a:pt x="1403" y="115"/>
                  </a:lnTo>
                  <a:cubicBezTo>
                    <a:pt x="1403" y="58"/>
                    <a:pt x="1346" y="1"/>
                    <a:pt x="1288" y="1"/>
                  </a:cubicBezTo>
                  <a:lnTo>
                    <a:pt x="144" y="1"/>
                  </a:lnTo>
                  <a:cubicBezTo>
                    <a:pt x="58" y="1"/>
                    <a:pt x="29" y="58"/>
                    <a:pt x="29" y="115"/>
                  </a:cubicBezTo>
                  <a:close/>
                </a:path>
              </a:pathLst>
            </a:custGeom>
            <a:solidFill>
              <a:srgbClr val="302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7"/>
            <p:cNvSpPr/>
            <p:nvPr/>
          </p:nvSpPr>
          <p:spPr>
            <a:xfrm>
              <a:off x="2733260" y="2305292"/>
              <a:ext cx="76242" cy="35459"/>
            </a:xfrm>
            <a:custGeom>
              <a:avLst/>
              <a:gdLst/>
              <a:ahLst/>
              <a:cxnLst/>
              <a:rect l="l" t="t" r="r" b="b"/>
              <a:pathLst>
                <a:path w="802" h="373" extrusionOk="0">
                  <a:moveTo>
                    <a:pt x="0" y="230"/>
                  </a:moveTo>
                  <a:cubicBezTo>
                    <a:pt x="143" y="316"/>
                    <a:pt x="286" y="373"/>
                    <a:pt x="458" y="373"/>
                  </a:cubicBezTo>
                  <a:cubicBezTo>
                    <a:pt x="572" y="373"/>
                    <a:pt x="687" y="344"/>
                    <a:pt x="801" y="287"/>
                  </a:cubicBezTo>
                  <a:cubicBezTo>
                    <a:pt x="744" y="115"/>
                    <a:pt x="572" y="30"/>
                    <a:pt x="401" y="30"/>
                  </a:cubicBezTo>
                  <a:cubicBezTo>
                    <a:pt x="258" y="1"/>
                    <a:pt x="86" y="87"/>
                    <a:pt x="0" y="230"/>
                  </a:cubicBezTo>
                  <a:close/>
                </a:path>
              </a:pathLst>
            </a:custGeom>
            <a:solidFill>
              <a:srgbClr val="BA45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7"/>
            <p:cNvSpPr/>
            <p:nvPr/>
          </p:nvSpPr>
          <p:spPr>
            <a:xfrm>
              <a:off x="2722328" y="2264509"/>
              <a:ext cx="106188" cy="30041"/>
            </a:xfrm>
            <a:custGeom>
              <a:avLst/>
              <a:gdLst/>
              <a:ahLst/>
              <a:cxnLst/>
              <a:rect l="l" t="t" r="r" b="b"/>
              <a:pathLst>
                <a:path w="1117" h="316" extrusionOk="0">
                  <a:moveTo>
                    <a:pt x="1117" y="1"/>
                  </a:moveTo>
                  <a:lnTo>
                    <a:pt x="29" y="1"/>
                  </a:lnTo>
                  <a:cubicBezTo>
                    <a:pt x="1" y="115"/>
                    <a:pt x="58" y="230"/>
                    <a:pt x="144" y="258"/>
                  </a:cubicBezTo>
                  <a:cubicBezTo>
                    <a:pt x="458" y="315"/>
                    <a:pt x="773" y="287"/>
                    <a:pt x="1088" y="230"/>
                  </a:cubicBezTo>
                  <a:cubicBezTo>
                    <a:pt x="1117" y="144"/>
                    <a:pt x="1117" y="86"/>
                    <a:pt x="11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7"/>
            <p:cNvSpPr/>
            <p:nvPr/>
          </p:nvSpPr>
          <p:spPr>
            <a:xfrm>
              <a:off x="2746854" y="2161173"/>
              <a:ext cx="46297" cy="68067"/>
            </a:xfrm>
            <a:custGeom>
              <a:avLst/>
              <a:gdLst/>
              <a:ahLst/>
              <a:cxnLst/>
              <a:rect l="l" t="t" r="r" b="b"/>
              <a:pathLst>
                <a:path w="487" h="716" extrusionOk="0">
                  <a:moveTo>
                    <a:pt x="344" y="200"/>
                  </a:moveTo>
                  <a:cubicBezTo>
                    <a:pt x="401" y="315"/>
                    <a:pt x="458" y="458"/>
                    <a:pt x="487" y="630"/>
                  </a:cubicBezTo>
                  <a:cubicBezTo>
                    <a:pt x="487" y="687"/>
                    <a:pt x="172" y="716"/>
                    <a:pt x="86" y="630"/>
                  </a:cubicBezTo>
                  <a:cubicBezTo>
                    <a:pt x="0" y="515"/>
                    <a:pt x="86" y="344"/>
                    <a:pt x="172" y="200"/>
                  </a:cubicBezTo>
                  <a:cubicBezTo>
                    <a:pt x="229" y="29"/>
                    <a:pt x="286" y="0"/>
                    <a:pt x="344" y="2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7"/>
            <p:cNvSpPr/>
            <p:nvPr/>
          </p:nvSpPr>
          <p:spPr>
            <a:xfrm>
              <a:off x="2852947" y="2123052"/>
              <a:ext cx="95255" cy="51810"/>
            </a:xfrm>
            <a:custGeom>
              <a:avLst/>
              <a:gdLst/>
              <a:ahLst/>
              <a:cxnLst/>
              <a:rect l="l" t="t" r="r" b="b"/>
              <a:pathLst>
                <a:path w="1002" h="545" extrusionOk="0">
                  <a:moveTo>
                    <a:pt x="687" y="430"/>
                  </a:moveTo>
                  <a:cubicBezTo>
                    <a:pt x="687" y="287"/>
                    <a:pt x="573" y="201"/>
                    <a:pt x="458" y="201"/>
                  </a:cubicBezTo>
                  <a:cubicBezTo>
                    <a:pt x="372" y="201"/>
                    <a:pt x="315" y="229"/>
                    <a:pt x="286" y="258"/>
                  </a:cubicBezTo>
                  <a:cubicBezTo>
                    <a:pt x="229" y="315"/>
                    <a:pt x="201" y="372"/>
                    <a:pt x="201" y="430"/>
                  </a:cubicBezTo>
                  <a:cubicBezTo>
                    <a:pt x="229" y="544"/>
                    <a:pt x="0" y="544"/>
                    <a:pt x="29" y="430"/>
                  </a:cubicBezTo>
                  <a:cubicBezTo>
                    <a:pt x="29" y="201"/>
                    <a:pt x="201" y="0"/>
                    <a:pt x="458" y="0"/>
                  </a:cubicBezTo>
                  <a:cubicBezTo>
                    <a:pt x="573" y="0"/>
                    <a:pt x="659" y="58"/>
                    <a:pt x="744" y="115"/>
                  </a:cubicBezTo>
                  <a:cubicBezTo>
                    <a:pt x="802" y="172"/>
                    <a:pt x="830" y="229"/>
                    <a:pt x="859" y="258"/>
                  </a:cubicBezTo>
                  <a:cubicBezTo>
                    <a:pt x="859" y="287"/>
                    <a:pt x="887" y="287"/>
                    <a:pt x="916" y="258"/>
                  </a:cubicBezTo>
                  <a:cubicBezTo>
                    <a:pt x="916" y="258"/>
                    <a:pt x="916" y="258"/>
                    <a:pt x="945" y="258"/>
                  </a:cubicBezTo>
                  <a:cubicBezTo>
                    <a:pt x="945" y="287"/>
                    <a:pt x="945" y="287"/>
                    <a:pt x="945" y="315"/>
                  </a:cubicBezTo>
                  <a:cubicBezTo>
                    <a:pt x="916" y="315"/>
                    <a:pt x="887" y="344"/>
                    <a:pt x="859" y="344"/>
                  </a:cubicBezTo>
                  <a:lnTo>
                    <a:pt x="859" y="344"/>
                  </a:lnTo>
                  <a:cubicBezTo>
                    <a:pt x="887" y="344"/>
                    <a:pt x="916" y="344"/>
                    <a:pt x="945" y="344"/>
                  </a:cubicBezTo>
                  <a:cubicBezTo>
                    <a:pt x="973" y="315"/>
                    <a:pt x="973" y="315"/>
                    <a:pt x="1002" y="344"/>
                  </a:cubicBezTo>
                  <a:cubicBezTo>
                    <a:pt x="1002" y="344"/>
                    <a:pt x="1002" y="344"/>
                    <a:pt x="1002" y="372"/>
                  </a:cubicBezTo>
                  <a:cubicBezTo>
                    <a:pt x="945" y="372"/>
                    <a:pt x="916" y="372"/>
                    <a:pt x="887" y="372"/>
                  </a:cubicBezTo>
                  <a:lnTo>
                    <a:pt x="887" y="372"/>
                  </a:lnTo>
                  <a:cubicBezTo>
                    <a:pt x="916" y="401"/>
                    <a:pt x="945" y="401"/>
                    <a:pt x="973" y="372"/>
                  </a:cubicBezTo>
                  <a:cubicBezTo>
                    <a:pt x="1002" y="372"/>
                    <a:pt x="1002" y="401"/>
                    <a:pt x="1002" y="401"/>
                  </a:cubicBezTo>
                  <a:cubicBezTo>
                    <a:pt x="1002" y="430"/>
                    <a:pt x="1002" y="430"/>
                    <a:pt x="973" y="430"/>
                  </a:cubicBezTo>
                  <a:cubicBezTo>
                    <a:pt x="945" y="430"/>
                    <a:pt x="916" y="430"/>
                    <a:pt x="887" y="430"/>
                  </a:cubicBezTo>
                  <a:cubicBezTo>
                    <a:pt x="887" y="487"/>
                    <a:pt x="859" y="516"/>
                    <a:pt x="802" y="516"/>
                  </a:cubicBezTo>
                  <a:cubicBezTo>
                    <a:pt x="744" y="516"/>
                    <a:pt x="687" y="487"/>
                    <a:pt x="687" y="430"/>
                  </a:cubicBezTo>
                  <a:close/>
                </a:path>
              </a:pathLst>
            </a:custGeom>
            <a:solidFill>
              <a:srgbClr val="302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7"/>
            <p:cNvSpPr/>
            <p:nvPr/>
          </p:nvSpPr>
          <p:spPr>
            <a:xfrm>
              <a:off x="2599884" y="2123052"/>
              <a:ext cx="95350" cy="51810"/>
            </a:xfrm>
            <a:custGeom>
              <a:avLst/>
              <a:gdLst/>
              <a:ahLst/>
              <a:cxnLst/>
              <a:rect l="l" t="t" r="r" b="b"/>
              <a:pathLst>
                <a:path w="1003" h="545" extrusionOk="0">
                  <a:moveTo>
                    <a:pt x="316" y="430"/>
                  </a:moveTo>
                  <a:cubicBezTo>
                    <a:pt x="316" y="372"/>
                    <a:pt x="344" y="315"/>
                    <a:pt x="401" y="258"/>
                  </a:cubicBezTo>
                  <a:cubicBezTo>
                    <a:pt x="430" y="229"/>
                    <a:pt x="487" y="201"/>
                    <a:pt x="544" y="201"/>
                  </a:cubicBezTo>
                  <a:cubicBezTo>
                    <a:pt x="630" y="201"/>
                    <a:pt x="688" y="201"/>
                    <a:pt x="716" y="258"/>
                  </a:cubicBezTo>
                  <a:cubicBezTo>
                    <a:pt x="773" y="315"/>
                    <a:pt x="802" y="372"/>
                    <a:pt x="802" y="430"/>
                  </a:cubicBezTo>
                  <a:cubicBezTo>
                    <a:pt x="773" y="544"/>
                    <a:pt x="1002" y="544"/>
                    <a:pt x="974" y="430"/>
                  </a:cubicBezTo>
                  <a:cubicBezTo>
                    <a:pt x="974" y="315"/>
                    <a:pt x="945" y="201"/>
                    <a:pt x="859" y="144"/>
                  </a:cubicBezTo>
                  <a:cubicBezTo>
                    <a:pt x="773" y="58"/>
                    <a:pt x="659" y="0"/>
                    <a:pt x="544" y="0"/>
                  </a:cubicBezTo>
                  <a:cubicBezTo>
                    <a:pt x="430" y="0"/>
                    <a:pt x="344" y="58"/>
                    <a:pt x="258" y="115"/>
                  </a:cubicBezTo>
                  <a:cubicBezTo>
                    <a:pt x="201" y="172"/>
                    <a:pt x="172" y="201"/>
                    <a:pt x="172" y="258"/>
                  </a:cubicBezTo>
                  <a:cubicBezTo>
                    <a:pt x="144" y="287"/>
                    <a:pt x="115" y="287"/>
                    <a:pt x="115" y="258"/>
                  </a:cubicBezTo>
                  <a:cubicBezTo>
                    <a:pt x="87" y="258"/>
                    <a:pt x="87" y="258"/>
                    <a:pt x="58" y="258"/>
                  </a:cubicBezTo>
                  <a:cubicBezTo>
                    <a:pt x="58" y="287"/>
                    <a:pt x="58" y="287"/>
                    <a:pt x="58" y="315"/>
                  </a:cubicBezTo>
                  <a:cubicBezTo>
                    <a:pt x="87" y="315"/>
                    <a:pt x="115" y="344"/>
                    <a:pt x="144" y="344"/>
                  </a:cubicBezTo>
                  <a:lnTo>
                    <a:pt x="144" y="344"/>
                  </a:lnTo>
                  <a:cubicBezTo>
                    <a:pt x="115" y="344"/>
                    <a:pt x="87" y="344"/>
                    <a:pt x="58" y="344"/>
                  </a:cubicBezTo>
                  <a:lnTo>
                    <a:pt x="29" y="344"/>
                  </a:lnTo>
                  <a:cubicBezTo>
                    <a:pt x="1" y="344"/>
                    <a:pt x="1" y="344"/>
                    <a:pt x="29" y="372"/>
                  </a:cubicBezTo>
                  <a:cubicBezTo>
                    <a:pt x="58" y="372"/>
                    <a:pt x="87" y="372"/>
                    <a:pt x="115" y="372"/>
                  </a:cubicBezTo>
                  <a:lnTo>
                    <a:pt x="115" y="372"/>
                  </a:lnTo>
                  <a:cubicBezTo>
                    <a:pt x="87" y="401"/>
                    <a:pt x="58" y="401"/>
                    <a:pt x="29" y="372"/>
                  </a:cubicBezTo>
                  <a:cubicBezTo>
                    <a:pt x="1" y="372"/>
                    <a:pt x="1" y="401"/>
                    <a:pt x="1" y="401"/>
                  </a:cubicBezTo>
                  <a:cubicBezTo>
                    <a:pt x="1" y="430"/>
                    <a:pt x="1" y="430"/>
                    <a:pt x="29" y="430"/>
                  </a:cubicBezTo>
                  <a:cubicBezTo>
                    <a:pt x="58" y="430"/>
                    <a:pt x="87" y="430"/>
                    <a:pt x="115" y="430"/>
                  </a:cubicBezTo>
                  <a:cubicBezTo>
                    <a:pt x="115" y="487"/>
                    <a:pt x="144" y="516"/>
                    <a:pt x="201" y="516"/>
                  </a:cubicBezTo>
                  <a:cubicBezTo>
                    <a:pt x="258" y="544"/>
                    <a:pt x="316" y="487"/>
                    <a:pt x="316" y="430"/>
                  </a:cubicBezTo>
                  <a:close/>
                </a:path>
              </a:pathLst>
            </a:custGeom>
            <a:solidFill>
              <a:srgbClr val="302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7"/>
            <p:cNvSpPr/>
            <p:nvPr/>
          </p:nvSpPr>
          <p:spPr>
            <a:xfrm>
              <a:off x="2439414" y="1646965"/>
              <a:ext cx="612219" cy="478937"/>
            </a:xfrm>
            <a:custGeom>
              <a:avLst/>
              <a:gdLst/>
              <a:ahLst/>
              <a:cxnLst/>
              <a:rect l="l" t="t" r="r" b="b"/>
              <a:pathLst>
                <a:path w="6440" h="5038" extrusionOk="0">
                  <a:moveTo>
                    <a:pt x="744" y="4579"/>
                  </a:moveTo>
                  <a:lnTo>
                    <a:pt x="744" y="5037"/>
                  </a:lnTo>
                  <a:cubicBezTo>
                    <a:pt x="1059" y="4894"/>
                    <a:pt x="1259" y="4551"/>
                    <a:pt x="1202" y="4178"/>
                  </a:cubicBezTo>
                  <a:cubicBezTo>
                    <a:pt x="1202" y="4178"/>
                    <a:pt x="2662" y="3921"/>
                    <a:pt x="3120" y="2547"/>
                  </a:cubicBezTo>
                  <a:cubicBezTo>
                    <a:pt x="3120" y="2547"/>
                    <a:pt x="4064" y="2891"/>
                    <a:pt x="4751" y="2604"/>
                  </a:cubicBezTo>
                  <a:cubicBezTo>
                    <a:pt x="4751" y="2604"/>
                    <a:pt x="5066" y="3778"/>
                    <a:pt x="5781" y="4007"/>
                  </a:cubicBezTo>
                  <a:cubicBezTo>
                    <a:pt x="5781" y="4007"/>
                    <a:pt x="5810" y="4865"/>
                    <a:pt x="6153" y="4951"/>
                  </a:cubicBezTo>
                  <a:lnTo>
                    <a:pt x="6153" y="4551"/>
                  </a:lnTo>
                  <a:lnTo>
                    <a:pt x="6439" y="3949"/>
                  </a:lnTo>
                  <a:lnTo>
                    <a:pt x="6211" y="1946"/>
                  </a:lnTo>
                  <a:cubicBezTo>
                    <a:pt x="5838" y="1374"/>
                    <a:pt x="5409" y="830"/>
                    <a:pt x="4980" y="315"/>
                  </a:cubicBezTo>
                  <a:cubicBezTo>
                    <a:pt x="4780" y="229"/>
                    <a:pt x="3177" y="0"/>
                    <a:pt x="3177" y="0"/>
                  </a:cubicBezTo>
                  <a:lnTo>
                    <a:pt x="1288" y="1059"/>
                  </a:lnTo>
                  <a:cubicBezTo>
                    <a:pt x="1288" y="1059"/>
                    <a:pt x="630" y="1946"/>
                    <a:pt x="630" y="2146"/>
                  </a:cubicBezTo>
                  <a:cubicBezTo>
                    <a:pt x="630" y="2347"/>
                    <a:pt x="0" y="3606"/>
                    <a:pt x="744" y="4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7"/>
            <p:cNvSpPr/>
            <p:nvPr/>
          </p:nvSpPr>
          <p:spPr>
            <a:xfrm>
              <a:off x="1995935" y="3295683"/>
              <a:ext cx="1542715" cy="16351"/>
            </a:xfrm>
            <a:custGeom>
              <a:avLst/>
              <a:gdLst/>
              <a:ahLst/>
              <a:cxnLst/>
              <a:rect l="l" t="t" r="r" b="b"/>
              <a:pathLst>
                <a:path w="16228" h="172" fill="none" extrusionOk="0">
                  <a:moveTo>
                    <a:pt x="0" y="0"/>
                  </a:moveTo>
                  <a:lnTo>
                    <a:pt x="487" y="172"/>
                  </a:lnTo>
                  <a:moveTo>
                    <a:pt x="16227" y="0"/>
                  </a:moveTo>
                  <a:lnTo>
                    <a:pt x="15798" y="143"/>
                  </a:lnTo>
                </a:path>
              </a:pathLst>
            </a:custGeom>
            <a:noFill/>
            <a:ln w="6450" cap="rnd" cmpd="sng">
              <a:solidFill>
                <a:srgbClr val="D6725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7"/>
            <p:cNvSpPr/>
            <p:nvPr/>
          </p:nvSpPr>
          <p:spPr>
            <a:xfrm>
              <a:off x="2501967" y="2811420"/>
              <a:ext cx="541490" cy="323791"/>
            </a:xfrm>
            <a:custGeom>
              <a:avLst/>
              <a:gdLst/>
              <a:ahLst/>
              <a:cxnLst/>
              <a:rect l="l" t="t" r="r" b="b"/>
              <a:pathLst>
                <a:path w="5696" h="3406" extrusionOk="0">
                  <a:moveTo>
                    <a:pt x="1031" y="458"/>
                  </a:moveTo>
                  <a:lnTo>
                    <a:pt x="1031" y="458"/>
                  </a:lnTo>
                  <a:cubicBezTo>
                    <a:pt x="1431" y="29"/>
                    <a:pt x="2090" y="29"/>
                    <a:pt x="2519" y="429"/>
                  </a:cubicBezTo>
                  <a:lnTo>
                    <a:pt x="2834" y="744"/>
                  </a:lnTo>
                  <a:lnTo>
                    <a:pt x="3149" y="429"/>
                  </a:lnTo>
                  <a:cubicBezTo>
                    <a:pt x="3549" y="0"/>
                    <a:pt x="4207" y="0"/>
                    <a:pt x="4637" y="401"/>
                  </a:cubicBezTo>
                  <a:lnTo>
                    <a:pt x="4637" y="401"/>
                  </a:lnTo>
                  <a:cubicBezTo>
                    <a:pt x="5696" y="1431"/>
                    <a:pt x="4150" y="2662"/>
                    <a:pt x="2891" y="3406"/>
                  </a:cubicBezTo>
                  <a:cubicBezTo>
                    <a:pt x="1689" y="2891"/>
                    <a:pt x="0" y="1517"/>
                    <a:pt x="1031" y="4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7"/>
            <p:cNvSpPr/>
            <p:nvPr/>
          </p:nvSpPr>
          <p:spPr>
            <a:xfrm>
              <a:off x="1680318" y="2468614"/>
              <a:ext cx="424465" cy="546909"/>
            </a:xfrm>
            <a:custGeom>
              <a:avLst/>
              <a:gdLst/>
              <a:ahLst/>
              <a:cxnLst/>
              <a:rect l="l" t="t" r="r" b="b"/>
              <a:pathLst>
                <a:path w="4465" h="5753" extrusionOk="0">
                  <a:moveTo>
                    <a:pt x="3721" y="0"/>
                  </a:moveTo>
                  <a:lnTo>
                    <a:pt x="4379" y="458"/>
                  </a:lnTo>
                  <a:lnTo>
                    <a:pt x="4179" y="773"/>
                  </a:lnTo>
                  <a:cubicBezTo>
                    <a:pt x="4436" y="1002"/>
                    <a:pt x="4465" y="1374"/>
                    <a:pt x="4265" y="1660"/>
                  </a:cubicBezTo>
                  <a:lnTo>
                    <a:pt x="4064" y="2003"/>
                  </a:lnTo>
                  <a:lnTo>
                    <a:pt x="3750" y="2461"/>
                  </a:lnTo>
                  <a:lnTo>
                    <a:pt x="3750" y="2461"/>
                  </a:lnTo>
                  <a:lnTo>
                    <a:pt x="3721" y="2519"/>
                  </a:lnTo>
                  <a:lnTo>
                    <a:pt x="3721" y="2519"/>
                  </a:lnTo>
                  <a:cubicBezTo>
                    <a:pt x="3664" y="2576"/>
                    <a:pt x="3635" y="2604"/>
                    <a:pt x="3578" y="2662"/>
                  </a:cubicBezTo>
                  <a:cubicBezTo>
                    <a:pt x="3463" y="2690"/>
                    <a:pt x="3406" y="2719"/>
                    <a:pt x="3377" y="2747"/>
                  </a:cubicBezTo>
                  <a:cubicBezTo>
                    <a:pt x="3349" y="2805"/>
                    <a:pt x="3349" y="2862"/>
                    <a:pt x="3349" y="2919"/>
                  </a:cubicBezTo>
                  <a:cubicBezTo>
                    <a:pt x="3349" y="3034"/>
                    <a:pt x="3320" y="3148"/>
                    <a:pt x="3234" y="3234"/>
                  </a:cubicBezTo>
                  <a:lnTo>
                    <a:pt x="3177" y="3320"/>
                  </a:lnTo>
                  <a:lnTo>
                    <a:pt x="1861" y="5323"/>
                  </a:lnTo>
                  <a:lnTo>
                    <a:pt x="1803" y="5409"/>
                  </a:lnTo>
                  <a:cubicBezTo>
                    <a:pt x="1632" y="5695"/>
                    <a:pt x="1260" y="5753"/>
                    <a:pt x="1002" y="5581"/>
                  </a:cubicBezTo>
                  <a:lnTo>
                    <a:pt x="344" y="5123"/>
                  </a:lnTo>
                  <a:cubicBezTo>
                    <a:pt x="58" y="4951"/>
                    <a:pt x="0" y="4579"/>
                    <a:pt x="172" y="4322"/>
                  </a:cubicBezTo>
                  <a:lnTo>
                    <a:pt x="229" y="4236"/>
                  </a:lnTo>
                  <a:lnTo>
                    <a:pt x="1546" y="2232"/>
                  </a:lnTo>
                  <a:lnTo>
                    <a:pt x="1603" y="2146"/>
                  </a:lnTo>
                  <a:cubicBezTo>
                    <a:pt x="1660" y="2061"/>
                    <a:pt x="1718" y="2003"/>
                    <a:pt x="1803" y="1946"/>
                  </a:cubicBezTo>
                  <a:cubicBezTo>
                    <a:pt x="1947" y="1889"/>
                    <a:pt x="1975" y="1860"/>
                    <a:pt x="1975" y="1832"/>
                  </a:cubicBezTo>
                  <a:cubicBezTo>
                    <a:pt x="2004" y="1774"/>
                    <a:pt x="2032" y="1717"/>
                    <a:pt x="2032" y="1660"/>
                  </a:cubicBezTo>
                  <a:cubicBezTo>
                    <a:pt x="2032" y="1574"/>
                    <a:pt x="2032" y="1488"/>
                    <a:pt x="2090" y="1431"/>
                  </a:cubicBezTo>
                  <a:lnTo>
                    <a:pt x="2090" y="1431"/>
                  </a:lnTo>
                  <a:lnTo>
                    <a:pt x="2118" y="1374"/>
                  </a:lnTo>
                  <a:lnTo>
                    <a:pt x="2433" y="916"/>
                  </a:lnTo>
                  <a:lnTo>
                    <a:pt x="2633" y="572"/>
                  </a:lnTo>
                  <a:cubicBezTo>
                    <a:pt x="2834" y="286"/>
                    <a:pt x="3206" y="172"/>
                    <a:pt x="3521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7"/>
            <p:cNvSpPr/>
            <p:nvPr/>
          </p:nvSpPr>
          <p:spPr>
            <a:xfrm>
              <a:off x="1680318" y="2468614"/>
              <a:ext cx="386439" cy="522382"/>
            </a:xfrm>
            <a:custGeom>
              <a:avLst/>
              <a:gdLst/>
              <a:ahLst/>
              <a:cxnLst/>
              <a:rect l="l" t="t" r="r" b="b"/>
              <a:pathLst>
                <a:path w="4065" h="5495" extrusionOk="0">
                  <a:moveTo>
                    <a:pt x="3721" y="0"/>
                  </a:moveTo>
                  <a:lnTo>
                    <a:pt x="3978" y="172"/>
                  </a:lnTo>
                  <a:lnTo>
                    <a:pt x="3750" y="515"/>
                  </a:lnTo>
                  <a:cubicBezTo>
                    <a:pt x="4007" y="744"/>
                    <a:pt x="4064" y="1116"/>
                    <a:pt x="3864" y="1402"/>
                  </a:cubicBezTo>
                  <a:lnTo>
                    <a:pt x="3635" y="1746"/>
                  </a:lnTo>
                  <a:lnTo>
                    <a:pt x="3349" y="2204"/>
                  </a:lnTo>
                  <a:lnTo>
                    <a:pt x="3349" y="2204"/>
                  </a:lnTo>
                  <a:lnTo>
                    <a:pt x="3292" y="2261"/>
                  </a:lnTo>
                  <a:lnTo>
                    <a:pt x="3292" y="2261"/>
                  </a:lnTo>
                  <a:cubicBezTo>
                    <a:pt x="3263" y="2290"/>
                    <a:pt x="3206" y="2347"/>
                    <a:pt x="3149" y="2375"/>
                  </a:cubicBezTo>
                  <a:cubicBezTo>
                    <a:pt x="3063" y="2433"/>
                    <a:pt x="2977" y="2433"/>
                    <a:pt x="2948" y="2461"/>
                  </a:cubicBezTo>
                  <a:cubicBezTo>
                    <a:pt x="2920" y="2519"/>
                    <a:pt x="2920" y="2576"/>
                    <a:pt x="2948" y="2633"/>
                  </a:cubicBezTo>
                  <a:cubicBezTo>
                    <a:pt x="2948" y="2747"/>
                    <a:pt x="2891" y="2862"/>
                    <a:pt x="2834" y="2948"/>
                  </a:cubicBezTo>
                  <a:lnTo>
                    <a:pt x="2776" y="3062"/>
                  </a:lnTo>
                  <a:lnTo>
                    <a:pt x="1460" y="5037"/>
                  </a:lnTo>
                  <a:lnTo>
                    <a:pt x="1403" y="5152"/>
                  </a:lnTo>
                  <a:cubicBezTo>
                    <a:pt x="1202" y="5409"/>
                    <a:pt x="859" y="5495"/>
                    <a:pt x="573" y="5295"/>
                  </a:cubicBezTo>
                  <a:lnTo>
                    <a:pt x="344" y="5152"/>
                  </a:lnTo>
                  <a:cubicBezTo>
                    <a:pt x="58" y="4951"/>
                    <a:pt x="0" y="4608"/>
                    <a:pt x="172" y="4322"/>
                  </a:cubicBezTo>
                  <a:lnTo>
                    <a:pt x="229" y="4236"/>
                  </a:lnTo>
                  <a:lnTo>
                    <a:pt x="1546" y="2232"/>
                  </a:lnTo>
                  <a:lnTo>
                    <a:pt x="1603" y="2146"/>
                  </a:lnTo>
                  <a:cubicBezTo>
                    <a:pt x="1660" y="2061"/>
                    <a:pt x="1718" y="2003"/>
                    <a:pt x="1803" y="1975"/>
                  </a:cubicBezTo>
                  <a:cubicBezTo>
                    <a:pt x="1947" y="1889"/>
                    <a:pt x="1975" y="1889"/>
                    <a:pt x="1975" y="1832"/>
                  </a:cubicBezTo>
                  <a:cubicBezTo>
                    <a:pt x="2004" y="1774"/>
                    <a:pt x="2032" y="1717"/>
                    <a:pt x="2032" y="1660"/>
                  </a:cubicBezTo>
                  <a:cubicBezTo>
                    <a:pt x="2032" y="1574"/>
                    <a:pt x="2061" y="1517"/>
                    <a:pt x="2090" y="1431"/>
                  </a:cubicBezTo>
                  <a:lnTo>
                    <a:pt x="2090" y="1431"/>
                  </a:lnTo>
                  <a:lnTo>
                    <a:pt x="2118" y="1374"/>
                  </a:lnTo>
                  <a:lnTo>
                    <a:pt x="2433" y="916"/>
                  </a:lnTo>
                  <a:lnTo>
                    <a:pt x="2633" y="601"/>
                  </a:lnTo>
                  <a:cubicBezTo>
                    <a:pt x="2834" y="286"/>
                    <a:pt x="3206" y="200"/>
                    <a:pt x="3521" y="3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7"/>
            <p:cNvSpPr/>
            <p:nvPr/>
          </p:nvSpPr>
          <p:spPr>
            <a:xfrm>
              <a:off x="2017705" y="2433250"/>
              <a:ext cx="108849" cy="95255"/>
            </a:xfrm>
            <a:custGeom>
              <a:avLst/>
              <a:gdLst/>
              <a:ahLst/>
              <a:cxnLst/>
              <a:rect l="l" t="t" r="r" b="b"/>
              <a:pathLst>
                <a:path w="1145" h="1002" extrusionOk="0">
                  <a:moveTo>
                    <a:pt x="744" y="229"/>
                  </a:moveTo>
                  <a:lnTo>
                    <a:pt x="458" y="57"/>
                  </a:lnTo>
                  <a:cubicBezTo>
                    <a:pt x="372" y="0"/>
                    <a:pt x="258" y="29"/>
                    <a:pt x="201" y="114"/>
                  </a:cubicBezTo>
                  <a:lnTo>
                    <a:pt x="0" y="429"/>
                  </a:lnTo>
                  <a:lnTo>
                    <a:pt x="429" y="715"/>
                  </a:lnTo>
                  <a:lnTo>
                    <a:pt x="859" y="1002"/>
                  </a:lnTo>
                  <a:lnTo>
                    <a:pt x="1059" y="687"/>
                  </a:lnTo>
                  <a:cubicBezTo>
                    <a:pt x="1145" y="601"/>
                    <a:pt x="1116" y="487"/>
                    <a:pt x="1030" y="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7"/>
            <p:cNvSpPr/>
            <p:nvPr/>
          </p:nvSpPr>
          <p:spPr>
            <a:xfrm>
              <a:off x="1887085" y="2525749"/>
              <a:ext cx="198686" cy="165983"/>
            </a:xfrm>
            <a:custGeom>
              <a:avLst/>
              <a:gdLst/>
              <a:ahLst/>
              <a:cxnLst/>
              <a:rect l="l" t="t" r="r" b="b"/>
              <a:pathLst>
                <a:path w="2090" h="1746" extrusionOk="0">
                  <a:moveTo>
                    <a:pt x="458" y="0"/>
                  </a:moveTo>
                  <a:lnTo>
                    <a:pt x="0" y="687"/>
                  </a:lnTo>
                  <a:lnTo>
                    <a:pt x="1632" y="1746"/>
                  </a:lnTo>
                  <a:lnTo>
                    <a:pt x="2090" y="1088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7"/>
            <p:cNvSpPr/>
            <p:nvPr/>
          </p:nvSpPr>
          <p:spPr>
            <a:xfrm>
              <a:off x="1201475" y="2457682"/>
              <a:ext cx="307535" cy="157903"/>
            </a:xfrm>
            <a:custGeom>
              <a:avLst/>
              <a:gdLst/>
              <a:ahLst/>
              <a:cxnLst/>
              <a:rect l="l" t="t" r="r" b="b"/>
              <a:pathLst>
                <a:path w="3235" h="1661" extrusionOk="0">
                  <a:moveTo>
                    <a:pt x="3063" y="1"/>
                  </a:moveTo>
                  <a:lnTo>
                    <a:pt x="0" y="1174"/>
                  </a:lnTo>
                  <a:lnTo>
                    <a:pt x="201" y="1660"/>
                  </a:lnTo>
                  <a:lnTo>
                    <a:pt x="3234" y="487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7"/>
            <p:cNvSpPr/>
            <p:nvPr/>
          </p:nvSpPr>
          <p:spPr>
            <a:xfrm>
              <a:off x="1201475" y="2457682"/>
              <a:ext cx="299360" cy="130714"/>
            </a:xfrm>
            <a:custGeom>
              <a:avLst/>
              <a:gdLst/>
              <a:ahLst/>
              <a:cxnLst/>
              <a:rect l="l" t="t" r="r" b="b"/>
              <a:pathLst>
                <a:path w="3149" h="1375" extrusionOk="0">
                  <a:moveTo>
                    <a:pt x="3063" y="1"/>
                  </a:moveTo>
                  <a:lnTo>
                    <a:pt x="0" y="1174"/>
                  </a:lnTo>
                  <a:lnTo>
                    <a:pt x="86" y="1374"/>
                  </a:lnTo>
                  <a:lnTo>
                    <a:pt x="3149" y="201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7"/>
            <p:cNvSpPr/>
            <p:nvPr/>
          </p:nvSpPr>
          <p:spPr>
            <a:xfrm>
              <a:off x="1100801" y="2340656"/>
              <a:ext cx="506126" cy="394615"/>
            </a:xfrm>
            <a:custGeom>
              <a:avLst/>
              <a:gdLst/>
              <a:ahLst/>
              <a:cxnLst/>
              <a:rect l="l" t="t" r="r" b="b"/>
              <a:pathLst>
                <a:path w="5324" h="4151" extrusionOk="0">
                  <a:moveTo>
                    <a:pt x="916" y="3750"/>
                  </a:moveTo>
                  <a:cubicBezTo>
                    <a:pt x="745" y="3779"/>
                    <a:pt x="544" y="3693"/>
                    <a:pt x="487" y="3521"/>
                  </a:cubicBezTo>
                  <a:lnTo>
                    <a:pt x="58" y="2462"/>
                  </a:lnTo>
                  <a:cubicBezTo>
                    <a:pt x="1" y="2290"/>
                    <a:pt x="86" y="2090"/>
                    <a:pt x="229" y="2004"/>
                  </a:cubicBezTo>
                  <a:lnTo>
                    <a:pt x="229" y="1976"/>
                  </a:lnTo>
                  <a:cubicBezTo>
                    <a:pt x="344" y="1689"/>
                    <a:pt x="487" y="1403"/>
                    <a:pt x="659" y="1146"/>
                  </a:cubicBezTo>
                  <a:lnTo>
                    <a:pt x="659" y="1146"/>
                  </a:lnTo>
                  <a:cubicBezTo>
                    <a:pt x="830" y="1060"/>
                    <a:pt x="1031" y="1146"/>
                    <a:pt x="1088" y="1317"/>
                  </a:cubicBezTo>
                  <a:lnTo>
                    <a:pt x="2004" y="3693"/>
                  </a:lnTo>
                  <a:cubicBezTo>
                    <a:pt x="2061" y="3865"/>
                    <a:pt x="1975" y="4065"/>
                    <a:pt x="1804" y="4151"/>
                  </a:cubicBezTo>
                  <a:lnTo>
                    <a:pt x="1804" y="4151"/>
                  </a:lnTo>
                  <a:cubicBezTo>
                    <a:pt x="1517" y="4065"/>
                    <a:pt x="1231" y="3922"/>
                    <a:pt x="945" y="3807"/>
                  </a:cubicBezTo>
                  <a:lnTo>
                    <a:pt x="945" y="3750"/>
                  </a:lnTo>
                  <a:close/>
                  <a:moveTo>
                    <a:pt x="3521" y="1"/>
                  </a:moveTo>
                  <a:lnTo>
                    <a:pt x="3521" y="1"/>
                  </a:lnTo>
                  <a:cubicBezTo>
                    <a:pt x="3320" y="87"/>
                    <a:pt x="3234" y="259"/>
                    <a:pt x="3320" y="459"/>
                  </a:cubicBezTo>
                  <a:lnTo>
                    <a:pt x="4236" y="2834"/>
                  </a:lnTo>
                  <a:cubicBezTo>
                    <a:pt x="4293" y="3006"/>
                    <a:pt x="4494" y="3092"/>
                    <a:pt x="4665" y="3035"/>
                  </a:cubicBezTo>
                  <a:lnTo>
                    <a:pt x="4665" y="3035"/>
                  </a:lnTo>
                  <a:cubicBezTo>
                    <a:pt x="4837" y="2949"/>
                    <a:pt x="4923" y="2777"/>
                    <a:pt x="4894" y="2605"/>
                  </a:cubicBezTo>
                  <a:cubicBezTo>
                    <a:pt x="5066" y="2548"/>
                    <a:pt x="5152" y="2348"/>
                    <a:pt x="5095" y="2176"/>
                  </a:cubicBezTo>
                  <a:lnTo>
                    <a:pt x="5095" y="2147"/>
                  </a:lnTo>
                  <a:cubicBezTo>
                    <a:pt x="5238" y="2062"/>
                    <a:pt x="5324" y="1861"/>
                    <a:pt x="5266" y="1689"/>
                  </a:cubicBezTo>
                  <a:lnTo>
                    <a:pt x="4837" y="602"/>
                  </a:lnTo>
                  <a:cubicBezTo>
                    <a:pt x="4780" y="430"/>
                    <a:pt x="4580" y="344"/>
                    <a:pt x="4408" y="402"/>
                  </a:cubicBezTo>
                  <a:lnTo>
                    <a:pt x="4408" y="373"/>
                  </a:lnTo>
                  <a:cubicBezTo>
                    <a:pt x="4122" y="201"/>
                    <a:pt x="3835" y="87"/>
                    <a:pt x="35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7"/>
            <p:cNvSpPr/>
            <p:nvPr/>
          </p:nvSpPr>
          <p:spPr>
            <a:xfrm>
              <a:off x="1484389" y="2452263"/>
              <a:ext cx="119877" cy="179673"/>
            </a:xfrm>
            <a:custGeom>
              <a:avLst/>
              <a:gdLst/>
              <a:ahLst/>
              <a:cxnLst/>
              <a:rect l="l" t="t" r="r" b="b"/>
              <a:pathLst>
                <a:path w="1261" h="1890" extrusionOk="0">
                  <a:moveTo>
                    <a:pt x="1" y="1116"/>
                  </a:moveTo>
                  <a:lnTo>
                    <a:pt x="201" y="1660"/>
                  </a:lnTo>
                  <a:cubicBezTo>
                    <a:pt x="201" y="1689"/>
                    <a:pt x="230" y="1717"/>
                    <a:pt x="258" y="1746"/>
                  </a:cubicBezTo>
                  <a:cubicBezTo>
                    <a:pt x="344" y="1861"/>
                    <a:pt x="516" y="1889"/>
                    <a:pt x="630" y="1861"/>
                  </a:cubicBezTo>
                  <a:cubicBezTo>
                    <a:pt x="802" y="1775"/>
                    <a:pt x="888" y="1603"/>
                    <a:pt x="859" y="1431"/>
                  </a:cubicBezTo>
                  <a:cubicBezTo>
                    <a:pt x="1031" y="1374"/>
                    <a:pt x="1117" y="1174"/>
                    <a:pt x="1060" y="1002"/>
                  </a:cubicBezTo>
                  <a:lnTo>
                    <a:pt x="1060" y="973"/>
                  </a:lnTo>
                  <a:cubicBezTo>
                    <a:pt x="1174" y="888"/>
                    <a:pt x="1260" y="744"/>
                    <a:pt x="1260" y="601"/>
                  </a:cubicBezTo>
                  <a:cubicBezTo>
                    <a:pt x="1231" y="573"/>
                    <a:pt x="1231" y="544"/>
                    <a:pt x="1231" y="515"/>
                  </a:cubicBezTo>
                  <a:lnTo>
                    <a:pt x="1031" y="0"/>
                  </a:lnTo>
                  <a:cubicBezTo>
                    <a:pt x="1088" y="172"/>
                    <a:pt x="1003" y="372"/>
                    <a:pt x="859" y="458"/>
                  </a:cubicBezTo>
                  <a:lnTo>
                    <a:pt x="859" y="487"/>
                  </a:lnTo>
                  <a:cubicBezTo>
                    <a:pt x="1231" y="1031"/>
                    <a:pt x="430" y="1660"/>
                    <a:pt x="1" y="1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7"/>
            <p:cNvSpPr/>
            <p:nvPr/>
          </p:nvSpPr>
          <p:spPr>
            <a:xfrm>
              <a:off x="1127990" y="2626328"/>
              <a:ext cx="168835" cy="141647"/>
            </a:xfrm>
            <a:custGeom>
              <a:avLst/>
              <a:gdLst/>
              <a:ahLst/>
              <a:cxnLst/>
              <a:rect l="l" t="t" r="r" b="b"/>
              <a:pathLst>
                <a:path w="1776" h="1490" extrusionOk="0">
                  <a:moveTo>
                    <a:pt x="1718" y="688"/>
                  </a:moveTo>
                  <a:lnTo>
                    <a:pt x="1518" y="144"/>
                  </a:lnTo>
                  <a:cubicBezTo>
                    <a:pt x="1260" y="487"/>
                    <a:pt x="745" y="545"/>
                    <a:pt x="430" y="259"/>
                  </a:cubicBezTo>
                  <a:lnTo>
                    <a:pt x="430" y="201"/>
                  </a:lnTo>
                  <a:cubicBezTo>
                    <a:pt x="258" y="259"/>
                    <a:pt x="87" y="173"/>
                    <a:pt x="1" y="1"/>
                  </a:cubicBezTo>
                  <a:lnTo>
                    <a:pt x="201" y="516"/>
                  </a:lnTo>
                  <a:cubicBezTo>
                    <a:pt x="287" y="688"/>
                    <a:pt x="459" y="774"/>
                    <a:pt x="630" y="745"/>
                  </a:cubicBezTo>
                  <a:lnTo>
                    <a:pt x="630" y="774"/>
                  </a:lnTo>
                  <a:cubicBezTo>
                    <a:pt x="688" y="1489"/>
                    <a:pt x="1775" y="1403"/>
                    <a:pt x="1718" y="6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7"/>
            <p:cNvSpPr/>
            <p:nvPr/>
          </p:nvSpPr>
          <p:spPr>
            <a:xfrm>
              <a:off x="1100801" y="2531167"/>
              <a:ext cx="68067" cy="119782"/>
            </a:xfrm>
            <a:custGeom>
              <a:avLst/>
              <a:gdLst/>
              <a:ahLst/>
              <a:cxnLst/>
              <a:rect l="l" t="t" r="r" b="b"/>
              <a:pathLst>
                <a:path w="716" h="1260" extrusionOk="0">
                  <a:moveTo>
                    <a:pt x="229" y="0"/>
                  </a:moveTo>
                  <a:cubicBezTo>
                    <a:pt x="86" y="86"/>
                    <a:pt x="1" y="258"/>
                    <a:pt x="58" y="430"/>
                  </a:cubicBezTo>
                  <a:lnTo>
                    <a:pt x="287" y="1002"/>
                  </a:lnTo>
                  <a:cubicBezTo>
                    <a:pt x="344" y="1174"/>
                    <a:pt x="544" y="1260"/>
                    <a:pt x="716" y="12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7"/>
            <p:cNvSpPr/>
            <p:nvPr/>
          </p:nvSpPr>
          <p:spPr>
            <a:xfrm>
              <a:off x="1517092" y="2370602"/>
              <a:ext cx="70823" cy="130714"/>
            </a:xfrm>
            <a:custGeom>
              <a:avLst/>
              <a:gdLst/>
              <a:ahLst/>
              <a:cxnLst/>
              <a:rect l="l" t="t" r="r" b="b"/>
              <a:pathLst>
                <a:path w="745" h="1375" extrusionOk="0">
                  <a:moveTo>
                    <a:pt x="0" y="1"/>
                  </a:moveTo>
                  <a:lnTo>
                    <a:pt x="515" y="1374"/>
                  </a:lnTo>
                  <a:cubicBezTo>
                    <a:pt x="515" y="1346"/>
                    <a:pt x="515" y="1346"/>
                    <a:pt x="515" y="1346"/>
                  </a:cubicBezTo>
                  <a:lnTo>
                    <a:pt x="515" y="1289"/>
                  </a:lnTo>
                  <a:cubicBezTo>
                    <a:pt x="687" y="1203"/>
                    <a:pt x="744" y="1031"/>
                    <a:pt x="687" y="859"/>
                  </a:cubicBezTo>
                  <a:lnTo>
                    <a:pt x="458" y="287"/>
                  </a:lnTo>
                  <a:cubicBezTo>
                    <a:pt x="401" y="115"/>
                    <a:pt x="229" y="29"/>
                    <a:pt x="29" y="87"/>
                  </a:cubicBezTo>
                  <a:lnTo>
                    <a:pt x="29" y="5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7"/>
            <p:cNvSpPr/>
            <p:nvPr/>
          </p:nvSpPr>
          <p:spPr>
            <a:xfrm>
              <a:off x="4017400" y="2182943"/>
              <a:ext cx="46297" cy="160565"/>
            </a:xfrm>
            <a:custGeom>
              <a:avLst/>
              <a:gdLst/>
              <a:ahLst/>
              <a:cxnLst/>
              <a:rect l="l" t="t" r="r" b="b"/>
              <a:pathLst>
                <a:path w="487" h="1689" extrusionOk="0">
                  <a:moveTo>
                    <a:pt x="29" y="687"/>
                  </a:moveTo>
                  <a:cubicBezTo>
                    <a:pt x="58" y="458"/>
                    <a:pt x="143" y="29"/>
                    <a:pt x="315" y="0"/>
                  </a:cubicBezTo>
                  <a:cubicBezTo>
                    <a:pt x="401" y="0"/>
                    <a:pt x="487" y="0"/>
                    <a:pt x="401" y="200"/>
                  </a:cubicBezTo>
                  <a:cubicBezTo>
                    <a:pt x="258" y="515"/>
                    <a:pt x="172" y="887"/>
                    <a:pt x="172" y="1231"/>
                  </a:cubicBezTo>
                  <a:cubicBezTo>
                    <a:pt x="143" y="1689"/>
                    <a:pt x="0" y="944"/>
                    <a:pt x="29" y="68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7"/>
            <p:cNvSpPr/>
            <p:nvPr/>
          </p:nvSpPr>
          <p:spPr>
            <a:xfrm>
              <a:off x="3892199" y="2199199"/>
              <a:ext cx="133471" cy="84418"/>
            </a:xfrm>
            <a:custGeom>
              <a:avLst/>
              <a:gdLst/>
              <a:ahLst/>
              <a:cxnLst/>
              <a:rect l="l" t="t" r="r" b="b"/>
              <a:pathLst>
                <a:path w="1404" h="888" extrusionOk="0">
                  <a:moveTo>
                    <a:pt x="1403" y="688"/>
                  </a:moveTo>
                  <a:cubicBezTo>
                    <a:pt x="1346" y="287"/>
                    <a:pt x="1003" y="1"/>
                    <a:pt x="602" y="29"/>
                  </a:cubicBezTo>
                  <a:cubicBezTo>
                    <a:pt x="401" y="29"/>
                    <a:pt x="201" y="29"/>
                    <a:pt x="1" y="87"/>
                  </a:cubicBezTo>
                  <a:cubicBezTo>
                    <a:pt x="230" y="630"/>
                    <a:pt x="831" y="888"/>
                    <a:pt x="1403" y="68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7"/>
            <p:cNvSpPr/>
            <p:nvPr/>
          </p:nvSpPr>
          <p:spPr>
            <a:xfrm>
              <a:off x="4025576" y="2199199"/>
              <a:ext cx="133376" cy="84418"/>
            </a:xfrm>
            <a:custGeom>
              <a:avLst/>
              <a:gdLst/>
              <a:ahLst/>
              <a:cxnLst/>
              <a:rect l="l" t="t" r="r" b="b"/>
              <a:pathLst>
                <a:path w="1403" h="888" extrusionOk="0">
                  <a:moveTo>
                    <a:pt x="0" y="688"/>
                  </a:moveTo>
                  <a:cubicBezTo>
                    <a:pt x="29" y="287"/>
                    <a:pt x="401" y="1"/>
                    <a:pt x="802" y="29"/>
                  </a:cubicBezTo>
                  <a:cubicBezTo>
                    <a:pt x="1002" y="29"/>
                    <a:pt x="1202" y="29"/>
                    <a:pt x="1403" y="87"/>
                  </a:cubicBezTo>
                  <a:cubicBezTo>
                    <a:pt x="1174" y="630"/>
                    <a:pt x="544" y="888"/>
                    <a:pt x="0" y="68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7"/>
            <p:cNvSpPr/>
            <p:nvPr/>
          </p:nvSpPr>
          <p:spPr>
            <a:xfrm>
              <a:off x="3786106" y="2253672"/>
              <a:ext cx="500707" cy="272171"/>
            </a:xfrm>
            <a:custGeom>
              <a:avLst/>
              <a:gdLst/>
              <a:ahLst/>
              <a:cxnLst/>
              <a:rect l="l" t="t" r="r" b="b"/>
              <a:pathLst>
                <a:path w="5267" h="2863" extrusionOk="0">
                  <a:moveTo>
                    <a:pt x="2147" y="2833"/>
                  </a:moveTo>
                  <a:cubicBezTo>
                    <a:pt x="2405" y="2862"/>
                    <a:pt x="2491" y="2719"/>
                    <a:pt x="2576" y="2719"/>
                  </a:cubicBezTo>
                  <a:cubicBezTo>
                    <a:pt x="2662" y="2719"/>
                    <a:pt x="2777" y="2862"/>
                    <a:pt x="2977" y="2833"/>
                  </a:cubicBezTo>
                  <a:cubicBezTo>
                    <a:pt x="4236" y="2690"/>
                    <a:pt x="5267" y="0"/>
                    <a:pt x="2405" y="86"/>
                  </a:cubicBezTo>
                  <a:cubicBezTo>
                    <a:pt x="1" y="143"/>
                    <a:pt x="831" y="2719"/>
                    <a:pt x="2147" y="28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7"/>
            <p:cNvSpPr/>
            <p:nvPr/>
          </p:nvSpPr>
          <p:spPr>
            <a:xfrm>
              <a:off x="3881362" y="2264509"/>
              <a:ext cx="171497" cy="125296"/>
            </a:xfrm>
            <a:custGeom>
              <a:avLst/>
              <a:gdLst/>
              <a:ahLst/>
              <a:cxnLst/>
              <a:rect l="l" t="t" r="r" b="b"/>
              <a:pathLst>
                <a:path w="1804" h="1318" extrusionOk="0">
                  <a:moveTo>
                    <a:pt x="687" y="230"/>
                  </a:moveTo>
                  <a:cubicBezTo>
                    <a:pt x="258" y="459"/>
                    <a:pt x="0" y="831"/>
                    <a:pt x="115" y="1060"/>
                  </a:cubicBezTo>
                  <a:cubicBezTo>
                    <a:pt x="229" y="1317"/>
                    <a:pt x="687" y="1317"/>
                    <a:pt x="1117" y="1117"/>
                  </a:cubicBezTo>
                  <a:cubicBezTo>
                    <a:pt x="1546" y="888"/>
                    <a:pt x="1803" y="516"/>
                    <a:pt x="1689" y="287"/>
                  </a:cubicBezTo>
                  <a:cubicBezTo>
                    <a:pt x="1574" y="29"/>
                    <a:pt x="1117" y="1"/>
                    <a:pt x="687" y="2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7"/>
            <p:cNvSpPr/>
            <p:nvPr/>
          </p:nvSpPr>
          <p:spPr>
            <a:xfrm>
              <a:off x="3310020" y="2414142"/>
              <a:ext cx="511545" cy="326548"/>
            </a:xfrm>
            <a:custGeom>
              <a:avLst/>
              <a:gdLst/>
              <a:ahLst/>
              <a:cxnLst/>
              <a:rect l="l" t="t" r="r" b="b"/>
              <a:pathLst>
                <a:path w="5381" h="3435" extrusionOk="0">
                  <a:moveTo>
                    <a:pt x="830" y="945"/>
                  </a:moveTo>
                  <a:lnTo>
                    <a:pt x="830" y="945"/>
                  </a:lnTo>
                  <a:cubicBezTo>
                    <a:pt x="1116" y="487"/>
                    <a:pt x="1746" y="373"/>
                    <a:pt x="2204" y="688"/>
                  </a:cubicBezTo>
                  <a:lnTo>
                    <a:pt x="2576" y="916"/>
                  </a:lnTo>
                  <a:lnTo>
                    <a:pt x="2805" y="573"/>
                  </a:lnTo>
                  <a:cubicBezTo>
                    <a:pt x="3120" y="115"/>
                    <a:pt x="3749" y="1"/>
                    <a:pt x="4207" y="315"/>
                  </a:cubicBezTo>
                  <a:lnTo>
                    <a:pt x="4207" y="315"/>
                  </a:lnTo>
                  <a:cubicBezTo>
                    <a:pt x="5381" y="1117"/>
                    <a:pt x="4121" y="2548"/>
                    <a:pt x="3034" y="3435"/>
                  </a:cubicBezTo>
                  <a:cubicBezTo>
                    <a:pt x="1832" y="3149"/>
                    <a:pt x="0" y="2118"/>
                    <a:pt x="830" y="9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7"/>
            <p:cNvSpPr/>
            <p:nvPr/>
          </p:nvSpPr>
          <p:spPr>
            <a:xfrm>
              <a:off x="3386167" y="2476695"/>
              <a:ext cx="106188" cy="122539"/>
            </a:xfrm>
            <a:custGeom>
              <a:avLst/>
              <a:gdLst/>
              <a:ahLst/>
              <a:cxnLst/>
              <a:rect l="l" t="t" r="r" b="b"/>
              <a:pathLst>
                <a:path w="1117" h="1289" extrusionOk="0">
                  <a:moveTo>
                    <a:pt x="201" y="487"/>
                  </a:moveTo>
                  <a:cubicBezTo>
                    <a:pt x="1" y="774"/>
                    <a:pt x="1" y="1117"/>
                    <a:pt x="201" y="1203"/>
                  </a:cubicBezTo>
                  <a:cubicBezTo>
                    <a:pt x="401" y="1289"/>
                    <a:pt x="716" y="1117"/>
                    <a:pt x="916" y="831"/>
                  </a:cubicBezTo>
                  <a:cubicBezTo>
                    <a:pt x="1088" y="516"/>
                    <a:pt x="1117" y="201"/>
                    <a:pt x="916" y="115"/>
                  </a:cubicBezTo>
                  <a:cubicBezTo>
                    <a:pt x="716" y="1"/>
                    <a:pt x="401" y="173"/>
                    <a:pt x="201" y="4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7"/>
            <p:cNvSpPr/>
            <p:nvPr/>
          </p:nvSpPr>
          <p:spPr>
            <a:xfrm>
              <a:off x="3573921" y="2452263"/>
              <a:ext cx="76242" cy="81661"/>
            </a:xfrm>
            <a:custGeom>
              <a:avLst/>
              <a:gdLst/>
              <a:ahLst/>
              <a:cxnLst/>
              <a:rect l="l" t="t" r="r" b="b"/>
              <a:pathLst>
                <a:path w="802" h="859" extrusionOk="0">
                  <a:moveTo>
                    <a:pt x="143" y="287"/>
                  </a:moveTo>
                  <a:cubicBezTo>
                    <a:pt x="0" y="487"/>
                    <a:pt x="0" y="716"/>
                    <a:pt x="115" y="773"/>
                  </a:cubicBezTo>
                  <a:cubicBezTo>
                    <a:pt x="258" y="859"/>
                    <a:pt x="487" y="773"/>
                    <a:pt x="659" y="573"/>
                  </a:cubicBezTo>
                  <a:cubicBezTo>
                    <a:pt x="802" y="372"/>
                    <a:pt x="802" y="143"/>
                    <a:pt x="687" y="58"/>
                  </a:cubicBezTo>
                  <a:cubicBezTo>
                    <a:pt x="544" y="0"/>
                    <a:pt x="315" y="86"/>
                    <a:pt x="143" y="2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2" descr="Identidade Visual – Etec Prof. Adolpho Arruda Mello">
            <a:extLst>
              <a:ext uri="{FF2B5EF4-FFF2-40B4-BE49-F238E27FC236}">
                <a16:creationId xmlns:a16="http://schemas.microsoft.com/office/drawing/2014/main" id="{8B9FD3F6-4296-2801-49B0-70A8642BE6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951" y="8502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0">
          <a:extLst>
            <a:ext uri="{FF2B5EF4-FFF2-40B4-BE49-F238E27FC236}">
              <a16:creationId xmlns:a16="http://schemas.microsoft.com/office/drawing/2014/main" id="{3FE56471-4337-20FC-24CD-B94242A34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53">
            <a:extLst>
              <a:ext uri="{FF2B5EF4-FFF2-40B4-BE49-F238E27FC236}">
                <a16:creationId xmlns:a16="http://schemas.microsoft.com/office/drawing/2014/main" id="{885B0D34-3F78-C022-6358-45CF69CB5EEB}"/>
              </a:ext>
            </a:extLst>
          </p:cNvPr>
          <p:cNvSpPr/>
          <p:nvPr/>
        </p:nvSpPr>
        <p:spPr>
          <a:xfrm>
            <a:off x="4789651" y="1652740"/>
            <a:ext cx="147500" cy="157009"/>
          </a:xfrm>
          <a:custGeom>
            <a:avLst/>
            <a:gdLst/>
            <a:ahLst/>
            <a:cxnLst/>
            <a:rect l="l" t="t" r="r" b="b"/>
            <a:pathLst>
              <a:path w="987" h="836" extrusionOk="0">
                <a:moveTo>
                  <a:pt x="566" y="1"/>
                </a:moveTo>
                <a:cubicBezTo>
                  <a:pt x="189" y="1"/>
                  <a:pt x="0" y="450"/>
                  <a:pt x="261" y="711"/>
                </a:cubicBezTo>
                <a:cubicBezTo>
                  <a:pt x="347" y="797"/>
                  <a:pt x="453" y="836"/>
                  <a:pt x="558" y="836"/>
                </a:cubicBezTo>
                <a:cubicBezTo>
                  <a:pt x="771" y="836"/>
                  <a:pt x="976" y="674"/>
                  <a:pt x="986" y="421"/>
                </a:cubicBezTo>
                <a:cubicBezTo>
                  <a:pt x="986" y="189"/>
                  <a:pt x="798" y="1"/>
                  <a:pt x="5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0" name="Google Shape;1990;p53">
            <a:extLst>
              <a:ext uri="{FF2B5EF4-FFF2-40B4-BE49-F238E27FC236}">
                <a16:creationId xmlns:a16="http://schemas.microsoft.com/office/drawing/2014/main" id="{3A311D0F-6D6A-BCD8-5082-AA85B59A0D81}"/>
              </a:ext>
            </a:extLst>
          </p:cNvPr>
          <p:cNvSpPr/>
          <p:nvPr/>
        </p:nvSpPr>
        <p:spPr>
          <a:xfrm>
            <a:off x="5038776" y="1652740"/>
            <a:ext cx="147500" cy="157009"/>
          </a:xfrm>
          <a:custGeom>
            <a:avLst/>
            <a:gdLst/>
            <a:ahLst/>
            <a:cxnLst/>
            <a:rect l="l" t="t" r="r" b="b"/>
            <a:pathLst>
              <a:path w="987" h="836" extrusionOk="0">
                <a:moveTo>
                  <a:pt x="566" y="1"/>
                </a:moveTo>
                <a:cubicBezTo>
                  <a:pt x="189" y="1"/>
                  <a:pt x="0" y="450"/>
                  <a:pt x="261" y="711"/>
                </a:cubicBezTo>
                <a:cubicBezTo>
                  <a:pt x="352" y="797"/>
                  <a:pt x="461" y="836"/>
                  <a:pt x="567" y="836"/>
                </a:cubicBezTo>
                <a:cubicBezTo>
                  <a:pt x="784" y="836"/>
                  <a:pt x="986" y="674"/>
                  <a:pt x="986" y="421"/>
                </a:cubicBezTo>
                <a:cubicBezTo>
                  <a:pt x="986" y="189"/>
                  <a:pt x="798" y="1"/>
                  <a:pt x="5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2" name="Google Shape;632;p38"/>
          <p:cNvGrpSpPr/>
          <p:nvPr/>
        </p:nvGrpSpPr>
        <p:grpSpPr>
          <a:xfrm>
            <a:off x="1758491" y="523111"/>
            <a:ext cx="5503026" cy="4515734"/>
            <a:chOff x="1820484" y="313884"/>
            <a:chExt cx="5503026" cy="4515734"/>
          </a:xfrm>
        </p:grpSpPr>
        <p:grpSp>
          <p:nvGrpSpPr>
            <p:cNvPr id="633" name="Google Shape;633;p38"/>
            <p:cNvGrpSpPr/>
            <p:nvPr/>
          </p:nvGrpSpPr>
          <p:grpSpPr>
            <a:xfrm flipH="1">
              <a:off x="2280524" y="313884"/>
              <a:ext cx="5042987" cy="3878528"/>
              <a:chOff x="2362200" y="890550"/>
              <a:chExt cx="4371900" cy="3362400"/>
            </a:xfrm>
          </p:grpSpPr>
          <p:sp>
            <p:nvSpPr>
              <p:cNvPr id="634" name="Google Shape;634;p38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name="adj" fmla="val 4601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8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name="adj" fmla="val 479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8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8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8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9" name="Google Shape;639;p38"/>
            <p:cNvGrpSpPr/>
            <p:nvPr/>
          </p:nvGrpSpPr>
          <p:grpSpPr>
            <a:xfrm flipH="1">
              <a:off x="2062182" y="632487"/>
              <a:ext cx="5042987" cy="3878528"/>
              <a:chOff x="2362200" y="890550"/>
              <a:chExt cx="4371900" cy="3362400"/>
            </a:xfrm>
          </p:grpSpPr>
          <p:sp>
            <p:nvSpPr>
              <p:cNvPr id="640" name="Google Shape;640;p38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name="adj" fmla="val 4601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8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name="adj" fmla="val 479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8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8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8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5" name="Google Shape;645;p38"/>
            <p:cNvGrpSpPr/>
            <p:nvPr/>
          </p:nvGrpSpPr>
          <p:grpSpPr>
            <a:xfrm flipH="1">
              <a:off x="1820484" y="951090"/>
              <a:ext cx="5042987" cy="3878528"/>
              <a:chOff x="2362200" y="890550"/>
              <a:chExt cx="4371900" cy="3362400"/>
            </a:xfrm>
          </p:grpSpPr>
          <p:sp>
            <p:nvSpPr>
              <p:cNvPr id="646" name="Google Shape;646;p38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name="adj" fmla="val 4601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8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name="adj" fmla="val 479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8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8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8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51" name="Google Shape;651;p38"/>
          <p:cNvSpPr txBox="1">
            <a:spLocks noGrp="1"/>
          </p:cNvSpPr>
          <p:nvPr>
            <p:ph type="title"/>
          </p:nvPr>
        </p:nvSpPr>
        <p:spPr>
          <a:xfrm>
            <a:off x="2321475" y="2020138"/>
            <a:ext cx="4041000" cy="23478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Aelson</a:t>
            </a:r>
            <a:r>
              <a:rPr lang="pt-BR" dirty="0"/>
              <a:t> Ponciano</a:t>
            </a:r>
            <a:br>
              <a:rPr lang="pt-BR" dirty="0"/>
            </a:br>
            <a:r>
              <a:rPr lang="pt-BR" dirty="0"/>
              <a:t>Caio Willians</a:t>
            </a:r>
            <a:br>
              <a:rPr lang="pt-BR" dirty="0"/>
            </a:br>
            <a:r>
              <a:rPr lang="pt-BR" dirty="0"/>
              <a:t>Giovanna Oliveira</a:t>
            </a:r>
            <a:br>
              <a:rPr lang="pt-BR" dirty="0"/>
            </a:br>
            <a:r>
              <a:rPr lang="pt-BR" dirty="0"/>
              <a:t>Maria da Penha</a:t>
            </a:r>
            <a:br>
              <a:rPr lang="pt-BR" dirty="0"/>
            </a:br>
            <a:r>
              <a:rPr lang="pt-BR" dirty="0"/>
              <a:t>Rivelino Junior</a:t>
            </a:r>
            <a:endParaRPr dirty="0"/>
          </a:p>
        </p:txBody>
      </p:sp>
      <p:pic>
        <p:nvPicPr>
          <p:cNvPr id="5" name="Picture 2" descr="Identidade Visual – Etec Prof. Adolpho Arruda Mello">
            <a:extLst>
              <a:ext uri="{FF2B5EF4-FFF2-40B4-BE49-F238E27FC236}">
                <a16:creationId xmlns:a16="http://schemas.microsoft.com/office/drawing/2014/main" id="{4B72A861-0E1A-5093-C339-C3A9F98C7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0371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5"/>
          <p:cNvSpPr txBox="1">
            <a:spLocks noGrp="1"/>
          </p:cNvSpPr>
          <p:nvPr>
            <p:ph type="title"/>
          </p:nvPr>
        </p:nvSpPr>
        <p:spPr>
          <a:xfrm>
            <a:off x="183320" y="401908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Tópicos</a:t>
            </a:r>
            <a:endParaRPr dirty="0"/>
          </a:p>
        </p:txBody>
      </p:sp>
      <p:sp>
        <p:nvSpPr>
          <p:cNvPr id="413" name="Google Shape;413;p35"/>
          <p:cNvSpPr txBox="1">
            <a:spLocks noGrp="1"/>
          </p:cNvSpPr>
          <p:nvPr>
            <p:ph type="title" idx="2"/>
          </p:nvPr>
        </p:nvSpPr>
        <p:spPr>
          <a:xfrm>
            <a:off x="1511608" y="1586925"/>
            <a:ext cx="2964244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Sportmaps</a:t>
            </a:r>
            <a:endParaRPr sz="2500" dirty="0"/>
          </a:p>
        </p:txBody>
      </p:sp>
      <p:sp>
        <p:nvSpPr>
          <p:cNvPr id="414" name="Google Shape;414;p35"/>
          <p:cNvSpPr txBox="1">
            <a:spLocks noGrp="1"/>
          </p:cNvSpPr>
          <p:nvPr>
            <p:ph type="title" idx="3"/>
          </p:nvPr>
        </p:nvSpPr>
        <p:spPr>
          <a:xfrm>
            <a:off x="76687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416" name="Google Shape;416;p35"/>
          <p:cNvSpPr txBox="1">
            <a:spLocks noGrp="1"/>
          </p:cNvSpPr>
          <p:nvPr>
            <p:ph type="title" idx="4"/>
          </p:nvPr>
        </p:nvSpPr>
        <p:spPr>
          <a:xfrm>
            <a:off x="1511608" y="3149025"/>
            <a:ext cx="2874693" cy="634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2500" dirty="0"/>
              <a:t>Desenvolvimento do projeto</a:t>
            </a:r>
            <a:br>
              <a:rPr lang="pt-BR" sz="2500" dirty="0"/>
            </a:br>
            <a:endParaRPr sz="2500" dirty="0"/>
          </a:p>
        </p:txBody>
      </p:sp>
      <p:sp>
        <p:nvSpPr>
          <p:cNvPr id="417" name="Google Shape;417;p35"/>
          <p:cNvSpPr txBox="1">
            <a:spLocks noGrp="1"/>
          </p:cNvSpPr>
          <p:nvPr>
            <p:ph type="title" idx="5"/>
          </p:nvPr>
        </p:nvSpPr>
        <p:spPr>
          <a:xfrm>
            <a:off x="766725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419" name="Google Shape;419;p35"/>
          <p:cNvSpPr txBox="1">
            <a:spLocks noGrp="1"/>
          </p:cNvSpPr>
          <p:nvPr>
            <p:ph type="title" idx="7"/>
          </p:nvPr>
        </p:nvSpPr>
        <p:spPr>
          <a:xfrm>
            <a:off x="5544487" y="1586925"/>
            <a:ext cx="309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 dirty="0"/>
              <a:t>Pesquisa de mercado</a:t>
            </a:r>
            <a:endParaRPr sz="2500" dirty="0"/>
          </a:p>
        </p:txBody>
      </p:sp>
      <p:sp>
        <p:nvSpPr>
          <p:cNvPr id="420" name="Google Shape;420;p35"/>
          <p:cNvSpPr txBox="1">
            <a:spLocks noGrp="1"/>
          </p:cNvSpPr>
          <p:nvPr>
            <p:ph type="title" idx="8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422" name="Google Shape;422;p35"/>
          <p:cNvSpPr txBox="1">
            <a:spLocks noGrp="1"/>
          </p:cNvSpPr>
          <p:nvPr>
            <p:ph type="title" idx="13"/>
          </p:nvPr>
        </p:nvSpPr>
        <p:spPr>
          <a:xfrm>
            <a:off x="5544487" y="3149025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Apresentação</a:t>
            </a:r>
            <a:endParaRPr sz="2500" dirty="0"/>
          </a:p>
        </p:txBody>
      </p:sp>
      <p:sp>
        <p:nvSpPr>
          <p:cNvPr id="423" name="Google Shape;423;p35"/>
          <p:cNvSpPr txBox="1">
            <a:spLocks noGrp="1"/>
          </p:cNvSpPr>
          <p:nvPr>
            <p:ph type="title" idx="14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grpSp>
        <p:nvGrpSpPr>
          <p:cNvPr id="425" name="Google Shape;425;p3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26" name="Google Shape;426;p35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7" name="Google Shape;427;p3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28" name="Google Shape;428;p3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2" descr="Identidade Visual – Etec Prof. Adolpho Arruda Mello">
            <a:extLst>
              <a:ext uri="{FF2B5EF4-FFF2-40B4-BE49-F238E27FC236}">
                <a16:creationId xmlns:a16="http://schemas.microsoft.com/office/drawing/2014/main" id="{2928823B-7DB3-2755-5C70-F2A99AFC0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6"/>
          <p:cNvSpPr txBox="1">
            <a:spLocks noGrp="1"/>
          </p:cNvSpPr>
          <p:nvPr>
            <p:ph type="title"/>
          </p:nvPr>
        </p:nvSpPr>
        <p:spPr>
          <a:xfrm>
            <a:off x="4096810" y="2281917"/>
            <a:ext cx="42399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SportMaps</a:t>
            </a:r>
            <a:endParaRPr sz="5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778FF4E-A106-3256-F4CC-158B56DFC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861" y="821176"/>
            <a:ext cx="3995939" cy="3995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EEA33C2E-E07F-63B0-BB79-B5500660263B}"/>
              </a:ext>
            </a:extLst>
          </p:cNvPr>
          <p:cNvSpPr txBox="1"/>
          <p:nvPr/>
        </p:nvSpPr>
        <p:spPr>
          <a:xfrm>
            <a:off x="3882326" y="1925419"/>
            <a:ext cx="154264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800" dirty="0">
                <a:solidFill>
                  <a:schemeClr val="dk1"/>
                </a:solidFill>
                <a:latin typeface="Alata"/>
                <a:sym typeface="Alata"/>
              </a:rPr>
              <a:t>01</a:t>
            </a:r>
            <a:r>
              <a:rPr lang="pt-BR" sz="7800" dirty="0">
                <a:solidFill>
                  <a:schemeClr val="dk1"/>
                </a:solidFill>
                <a:latin typeface="Alata"/>
              </a:rPr>
              <a:t>.</a:t>
            </a:r>
          </a:p>
        </p:txBody>
      </p:sp>
      <p:pic>
        <p:nvPicPr>
          <p:cNvPr id="3" name="Picture 2" descr="Identidade Visual – Etec Prof. Adolpho Arruda Mello">
            <a:extLst>
              <a:ext uri="{FF2B5EF4-FFF2-40B4-BE49-F238E27FC236}">
                <a16:creationId xmlns:a16="http://schemas.microsoft.com/office/drawing/2014/main" id="{9EA9ECC6-1561-3423-39B7-84EED2A65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44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Missão, Visão e Valores</a:t>
            </a:r>
            <a:endParaRPr dirty="0"/>
          </a:p>
        </p:txBody>
      </p:sp>
      <p:grpSp>
        <p:nvGrpSpPr>
          <p:cNvPr id="14" name="Google Shape;837;p42">
            <a:extLst>
              <a:ext uri="{FF2B5EF4-FFF2-40B4-BE49-F238E27FC236}">
                <a16:creationId xmlns:a16="http://schemas.microsoft.com/office/drawing/2014/main" id="{E29EC021-B669-E1C3-9A71-E4EFBF0E4D69}"/>
              </a:ext>
            </a:extLst>
          </p:cNvPr>
          <p:cNvGrpSpPr/>
          <p:nvPr/>
        </p:nvGrpSpPr>
        <p:grpSpPr>
          <a:xfrm>
            <a:off x="193891" y="1375797"/>
            <a:ext cx="2674414" cy="3362400"/>
            <a:chOff x="1247775" y="1009650"/>
            <a:chExt cx="3105300" cy="3362400"/>
          </a:xfrm>
        </p:grpSpPr>
        <p:sp>
          <p:nvSpPr>
            <p:cNvPr id="15" name="Google Shape;838;p42">
              <a:extLst>
                <a:ext uri="{FF2B5EF4-FFF2-40B4-BE49-F238E27FC236}">
                  <a16:creationId xmlns:a16="http://schemas.microsoft.com/office/drawing/2014/main" id="{863AEE0C-8E52-B2E4-1E0D-C5E95631FF6B}"/>
                </a:ext>
              </a:extLst>
            </p:cNvPr>
            <p:cNvSpPr/>
            <p:nvPr/>
          </p:nvSpPr>
          <p:spPr>
            <a:xfrm>
              <a:off x="1247775" y="1009650"/>
              <a:ext cx="3105300" cy="3362400"/>
            </a:xfrm>
            <a:prstGeom prst="roundRect">
              <a:avLst>
                <a:gd name="adj" fmla="val 4601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39;p42">
              <a:extLst>
                <a:ext uri="{FF2B5EF4-FFF2-40B4-BE49-F238E27FC236}">
                  <a16:creationId xmlns:a16="http://schemas.microsoft.com/office/drawing/2014/main" id="{B93F16F6-B5AB-018C-BDD9-555C2E305D70}"/>
                </a:ext>
              </a:extLst>
            </p:cNvPr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40;p42">
              <a:extLst>
                <a:ext uri="{FF2B5EF4-FFF2-40B4-BE49-F238E27FC236}">
                  <a16:creationId xmlns:a16="http://schemas.microsoft.com/office/drawing/2014/main" id="{25C333E8-E14B-ECE5-BAB5-DA285A741819}"/>
                </a:ext>
              </a:extLst>
            </p:cNvPr>
            <p:cNvSpPr/>
            <p:nvPr/>
          </p:nvSpPr>
          <p:spPr>
            <a:xfrm>
              <a:off x="4205829" y="10841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1;p42">
              <a:extLst>
                <a:ext uri="{FF2B5EF4-FFF2-40B4-BE49-F238E27FC236}">
                  <a16:creationId xmlns:a16="http://schemas.microsoft.com/office/drawing/2014/main" id="{2A19AC75-C8FE-FABC-C2C8-F627CF4AA2C4}"/>
                </a:ext>
              </a:extLst>
            </p:cNvPr>
            <p:cNvSpPr/>
            <p:nvPr/>
          </p:nvSpPr>
          <p:spPr>
            <a:xfrm>
              <a:off x="4078426" y="10841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42;p42">
              <a:extLst>
                <a:ext uri="{FF2B5EF4-FFF2-40B4-BE49-F238E27FC236}">
                  <a16:creationId xmlns:a16="http://schemas.microsoft.com/office/drawing/2014/main" id="{60B8DE21-AFF6-DB95-3843-2DCBB2E3E7FA}"/>
                </a:ext>
              </a:extLst>
            </p:cNvPr>
            <p:cNvSpPr/>
            <p:nvPr/>
          </p:nvSpPr>
          <p:spPr>
            <a:xfrm>
              <a:off x="3931180" y="10830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843;p42">
            <a:extLst>
              <a:ext uri="{FF2B5EF4-FFF2-40B4-BE49-F238E27FC236}">
                <a16:creationId xmlns:a16="http://schemas.microsoft.com/office/drawing/2014/main" id="{7FBB25D5-71E4-2140-C15C-6875B0E2B87A}"/>
              </a:ext>
            </a:extLst>
          </p:cNvPr>
          <p:cNvGrpSpPr/>
          <p:nvPr/>
        </p:nvGrpSpPr>
        <p:grpSpPr>
          <a:xfrm>
            <a:off x="3169887" y="1375797"/>
            <a:ext cx="2719791" cy="3362400"/>
            <a:chOff x="1247775" y="1009650"/>
            <a:chExt cx="3105300" cy="3362400"/>
          </a:xfrm>
        </p:grpSpPr>
        <p:sp>
          <p:nvSpPr>
            <p:cNvPr id="21" name="Google Shape;844;p42">
              <a:extLst>
                <a:ext uri="{FF2B5EF4-FFF2-40B4-BE49-F238E27FC236}">
                  <a16:creationId xmlns:a16="http://schemas.microsoft.com/office/drawing/2014/main" id="{BF0B1765-BB45-B218-7C2F-6683A4C0FDDE}"/>
                </a:ext>
              </a:extLst>
            </p:cNvPr>
            <p:cNvSpPr/>
            <p:nvPr/>
          </p:nvSpPr>
          <p:spPr>
            <a:xfrm>
              <a:off x="1247775" y="1009650"/>
              <a:ext cx="3105300" cy="3362400"/>
            </a:xfrm>
            <a:prstGeom prst="roundRect">
              <a:avLst>
                <a:gd name="adj" fmla="val 4601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45;p42">
              <a:extLst>
                <a:ext uri="{FF2B5EF4-FFF2-40B4-BE49-F238E27FC236}">
                  <a16:creationId xmlns:a16="http://schemas.microsoft.com/office/drawing/2014/main" id="{1C617B77-AF59-EF61-AF74-4C1FEDFCC1E9}"/>
                </a:ext>
              </a:extLst>
            </p:cNvPr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46;p42">
              <a:extLst>
                <a:ext uri="{FF2B5EF4-FFF2-40B4-BE49-F238E27FC236}">
                  <a16:creationId xmlns:a16="http://schemas.microsoft.com/office/drawing/2014/main" id="{E00B9E94-1A61-2BC3-6701-3734EB0F44D3}"/>
                </a:ext>
              </a:extLst>
            </p:cNvPr>
            <p:cNvSpPr/>
            <p:nvPr/>
          </p:nvSpPr>
          <p:spPr>
            <a:xfrm>
              <a:off x="4205829" y="10841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47;p42">
              <a:extLst>
                <a:ext uri="{FF2B5EF4-FFF2-40B4-BE49-F238E27FC236}">
                  <a16:creationId xmlns:a16="http://schemas.microsoft.com/office/drawing/2014/main" id="{4CE1514C-6DC8-DA8E-5FEF-82F2F659DC0A}"/>
                </a:ext>
              </a:extLst>
            </p:cNvPr>
            <p:cNvSpPr/>
            <p:nvPr/>
          </p:nvSpPr>
          <p:spPr>
            <a:xfrm>
              <a:off x="4078426" y="10841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48;p42">
              <a:extLst>
                <a:ext uri="{FF2B5EF4-FFF2-40B4-BE49-F238E27FC236}">
                  <a16:creationId xmlns:a16="http://schemas.microsoft.com/office/drawing/2014/main" id="{1D27A782-6625-BDD2-3EDA-1FD606B26E91}"/>
                </a:ext>
              </a:extLst>
            </p:cNvPr>
            <p:cNvSpPr/>
            <p:nvPr/>
          </p:nvSpPr>
          <p:spPr>
            <a:xfrm>
              <a:off x="3931180" y="10830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849;p42">
            <a:extLst>
              <a:ext uri="{FF2B5EF4-FFF2-40B4-BE49-F238E27FC236}">
                <a16:creationId xmlns:a16="http://schemas.microsoft.com/office/drawing/2014/main" id="{5AD08399-99C5-A4D4-BC6E-8BE7076F3580}"/>
              </a:ext>
            </a:extLst>
          </p:cNvPr>
          <p:cNvSpPr/>
          <p:nvPr/>
        </p:nvSpPr>
        <p:spPr>
          <a:xfrm>
            <a:off x="1246747" y="2057946"/>
            <a:ext cx="558883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50;p42">
            <a:extLst>
              <a:ext uri="{FF2B5EF4-FFF2-40B4-BE49-F238E27FC236}">
                <a16:creationId xmlns:a16="http://schemas.microsoft.com/office/drawing/2014/main" id="{1086B549-F2DE-D2C7-0C54-C6810FDE7C82}"/>
              </a:ext>
            </a:extLst>
          </p:cNvPr>
          <p:cNvSpPr/>
          <p:nvPr/>
        </p:nvSpPr>
        <p:spPr>
          <a:xfrm>
            <a:off x="4245348" y="2020135"/>
            <a:ext cx="558883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851;p42">
            <a:extLst>
              <a:ext uri="{FF2B5EF4-FFF2-40B4-BE49-F238E27FC236}">
                <a16:creationId xmlns:a16="http://schemas.microsoft.com/office/drawing/2014/main" id="{70F0D605-9F36-3726-C532-797F422CDAC1}"/>
              </a:ext>
            </a:extLst>
          </p:cNvPr>
          <p:cNvSpPr txBox="1">
            <a:spLocks/>
          </p:cNvSpPr>
          <p:nvPr/>
        </p:nvSpPr>
        <p:spPr>
          <a:xfrm>
            <a:off x="3395424" y="2840822"/>
            <a:ext cx="2245253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dirty="0"/>
              <a:t>VISÃO</a:t>
            </a:r>
          </a:p>
        </p:txBody>
      </p:sp>
      <p:sp>
        <p:nvSpPr>
          <p:cNvPr id="37" name="Google Shape;860;p42">
            <a:extLst>
              <a:ext uri="{FF2B5EF4-FFF2-40B4-BE49-F238E27FC236}">
                <a16:creationId xmlns:a16="http://schemas.microsoft.com/office/drawing/2014/main" id="{E73D69C2-EA4C-8A76-FE3E-1840DE27932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4790" y="3413925"/>
            <a:ext cx="2245253" cy="1179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b="1" dirty="0">
                <a:solidFill>
                  <a:srgbClr val="000000"/>
                </a:solidFill>
              </a:rPr>
              <a:t>Conectar pessoas e espaços, tornando a prática esportiva acessível, organizada e social para todos.</a:t>
            </a:r>
            <a:endParaRPr b="1" dirty="0">
              <a:solidFill>
                <a:srgbClr val="000000"/>
              </a:solidFill>
            </a:endParaRPr>
          </a:p>
        </p:txBody>
      </p:sp>
      <p:sp>
        <p:nvSpPr>
          <p:cNvPr id="38" name="Google Shape;861;p42">
            <a:extLst>
              <a:ext uri="{FF2B5EF4-FFF2-40B4-BE49-F238E27FC236}">
                <a16:creationId xmlns:a16="http://schemas.microsoft.com/office/drawing/2014/main" id="{EEEE4B64-560F-65F4-F0C8-83D770569558}"/>
              </a:ext>
            </a:extLst>
          </p:cNvPr>
          <p:cNvSpPr txBox="1">
            <a:spLocks/>
          </p:cNvSpPr>
          <p:nvPr/>
        </p:nvSpPr>
        <p:spPr>
          <a:xfrm>
            <a:off x="464790" y="2840822"/>
            <a:ext cx="2245253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800" dirty="0"/>
              <a:t>MISSÃO</a:t>
            </a:r>
          </a:p>
        </p:txBody>
      </p:sp>
      <p:grpSp>
        <p:nvGrpSpPr>
          <p:cNvPr id="39" name="Google Shape;843;p42">
            <a:extLst>
              <a:ext uri="{FF2B5EF4-FFF2-40B4-BE49-F238E27FC236}">
                <a16:creationId xmlns:a16="http://schemas.microsoft.com/office/drawing/2014/main" id="{5506EB59-D8A2-1388-6421-0E782ECCE973}"/>
              </a:ext>
            </a:extLst>
          </p:cNvPr>
          <p:cNvGrpSpPr/>
          <p:nvPr/>
        </p:nvGrpSpPr>
        <p:grpSpPr>
          <a:xfrm>
            <a:off x="6100521" y="1375797"/>
            <a:ext cx="2719791" cy="3362400"/>
            <a:chOff x="1247775" y="1009650"/>
            <a:chExt cx="3105300" cy="3362400"/>
          </a:xfrm>
        </p:grpSpPr>
        <p:sp>
          <p:nvSpPr>
            <p:cNvPr id="40" name="Google Shape;844;p42">
              <a:extLst>
                <a:ext uri="{FF2B5EF4-FFF2-40B4-BE49-F238E27FC236}">
                  <a16:creationId xmlns:a16="http://schemas.microsoft.com/office/drawing/2014/main" id="{354AB131-A8F6-8A14-F52B-B8B3D748CB5B}"/>
                </a:ext>
              </a:extLst>
            </p:cNvPr>
            <p:cNvSpPr/>
            <p:nvPr/>
          </p:nvSpPr>
          <p:spPr>
            <a:xfrm>
              <a:off x="1247775" y="1009650"/>
              <a:ext cx="3105300" cy="3362400"/>
            </a:xfrm>
            <a:prstGeom prst="roundRect">
              <a:avLst>
                <a:gd name="adj" fmla="val 4601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45;p42">
              <a:extLst>
                <a:ext uri="{FF2B5EF4-FFF2-40B4-BE49-F238E27FC236}">
                  <a16:creationId xmlns:a16="http://schemas.microsoft.com/office/drawing/2014/main" id="{767D71E7-F9D8-E818-0272-C17A3AF460F0}"/>
                </a:ext>
              </a:extLst>
            </p:cNvPr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46;p42">
              <a:extLst>
                <a:ext uri="{FF2B5EF4-FFF2-40B4-BE49-F238E27FC236}">
                  <a16:creationId xmlns:a16="http://schemas.microsoft.com/office/drawing/2014/main" id="{0AFC357D-EC57-AB99-03D5-9292BC148230}"/>
                </a:ext>
              </a:extLst>
            </p:cNvPr>
            <p:cNvSpPr/>
            <p:nvPr/>
          </p:nvSpPr>
          <p:spPr>
            <a:xfrm>
              <a:off x="4205829" y="10841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47;p42">
              <a:extLst>
                <a:ext uri="{FF2B5EF4-FFF2-40B4-BE49-F238E27FC236}">
                  <a16:creationId xmlns:a16="http://schemas.microsoft.com/office/drawing/2014/main" id="{3EF997E6-D93C-206F-9290-7AF510A56901}"/>
                </a:ext>
              </a:extLst>
            </p:cNvPr>
            <p:cNvSpPr/>
            <p:nvPr/>
          </p:nvSpPr>
          <p:spPr>
            <a:xfrm>
              <a:off x="4078426" y="10841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48;p42">
              <a:extLst>
                <a:ext uri="{FF2B5EF4-FFF2-40B4-BE49-F238E27FC236}">
                  <a16:creationId xmlns:a16="http://schemas.microsoft.com/office/drawing/2014/main" id="{01B26E00-5F9D-4577-22A9-5431B3E2CC6D}"/>
                </a:ext>
              </a:extLst>
            </p:cNvPr>
            <p:cNvSpPr/>
            <p:nvPr/>
          </p:nvSpPr>
          <p:spPr>
            <a:xfrm>
              <a:off x="3931180" y="10830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850;p42">
            <a:extLst>
              <a:ext uri="{FF2B5EF4-FFF2-40B4-BE49-F238E27FC236}">
                <a16:creationId xmlns:a16="http://schemas.microsoft.com/office/drawing/2014/main" id="{8789941C-7743-DD29-DD86-96014D198031}"/>
              </a:ext>
            </a:extLst>
          </p:cNvPr>
          <p:cNvSpPr/>
          <p:nvPr/>
        </p:nvSpPr>
        <p:spPr>
          <a:xfrm>
            <a:off x="7175980" y="2057946"/>
            <a:ext cx="558883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851;p42">
            <a:extLst>
              <a:ext uri="{FF2B5EF4-FFF2-40B4-BE49-F238E27FC236}">
                <a16:creationId xmlns:a16="http://schemas.microsoft.com/office/drawing/2014/main" id="{21B8E7DA-AF52-13FB-986A-0DAA27FB151E}"/>
              </a:ext>
            </a:extLst>
          </p:cNvPr>
          <p:cNvSpPr txBox="1">
            <a:spLocks/>
          </p:cNvSpPr>
          <p:nvPr/>
        </p:nvSpPr>
        <p:spPr>
          <a:xfrm>
            <a:off x="6382749" y="2799436"/>
            <a:ext cx="2245253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dirty="0"/>
              <a:t>VALORES</a:t>
            </a:r>
          </a:p>
        </p:txBody>
      </p:sp>
      <p:sp>
        <p:nvSpPr>
          <p:cNvPr id="2" name="Google Shape;860;p42">
            <a:extLst>
              <a:ext uri="{FF2B5EF4-FFF2-40B4-BE49-F238E27FC236}">
                <a16:creationId xmlns:a16="http://schemas.microsoft.com/office/drawing/2014/main" id="{B4BE366C-C16E-F52C-CE43-06347C2BB922}"/>
              </a:ext>
            </a:extLst>
          </p:cNvPr>
          <p:cNvSpPr txBox="1">
            <a:spLocks/>
          </p:cNvSpPr>
          <p:nvPr/>
        </p:nvSpPr>
        <p:spPr>
          <a:xfrm>
            <a:off x="3384094" y="3450126"/>
            <a:ext cx="2245253" cy="117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b="1" dirty="0">
                <a:solidFill>
                  <a:srgbClr val="000000"/>
                </a:solidFill>
              </a:rPr>
              <a:t>Ser referência para a comunidade esportiva, reconhecida por facilitar a descoberta de locais.</a:t>
            </a:r>
          </a:p>
        </p:txBody>
      </p:sp>
      <p:sp>
        <p:nvSpPr>
          <p:cNvPr id="3" name="Google Shape;860;p42">
            <a:extLst>
              <a:ext uri="{FF2B5EF4-FFF2-40B4-BE49-F238E27FC236}">
                <a16:creationId xmlns:a16="http://schemas.microsoft.com/office/drawing/2014/main" id="{02C2FA9B-118A-35BA-0192-30899619DF8B}"/>
              </a:ext>
            </a:extLst>
          </p:cNvPr>
          <p:cNvSpPr txBox="1">
            <a:spLocks/>
          </p:cNvSpPr>
          <p:nvPr/>
        </p:nvSpPr>
        <p:spPr>
          <a:xfrm>
            <a:off x="6332796" y="3450126"/>
            <a:ext cx="2245253" cy="117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b="1" dirty="0">
                <a:solidFill>
                  <a:srgbClr val="000000"/>
                </a:solidFill>
              </a:rPr>
              <a:t>Acessibilidade;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b="1" dirty="0">
                <a:solidFill>
                  <a:srgbClr val="000000"/>
                </a:solidFill>
              </a:rPr>
              <a:t>Paixão pelo Esporte;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b="1" dirty="0">
                <a:solidFill>
                  <a:srgbClr val="000000"/>
                </a:solidFill>
              </a:rPr>
              <a:t>Inovação;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b="1" dirty="0">
                <a:solidFill>
                  <a:srgbClr val="000000"/>
                </a:solidFill>
              </a:rPr>
              <a:t>Conveniência; Transparência;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75D7C25-B00E-1DE5-7A39-EB11ED1D7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1422" y="2105185"/>
            <a:ext cx="468000" cy="4680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310933A-BF89-E9DD-FEBB-A70E39367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0305" y="2179984"/>
            <a:ext cx="391766" cy="39176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E47DB99-B0B4-77A0-71C9-65EFA00193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4106" y="2155721"/>
            <a:ext cx="381366" cy="382111"/>
          </a:xfrm>
          <a:prstGeom prst="rect">
            <a:avLst/>
          </a:prstGeom>
        </p:spPr>
      </p:pic>
      <p:pic>
        <p:nvPicPr>
          <p:cNvPr id="10" name="Picture 2" descr="Identidade Visual – Etec Prof. Adolpho Arruda Mello">
            <a:extLst>
              <a:ext uri="{FF2B5EF4-FFF2-40B4-BE49-F238E27FC236}">
                <a16:creationId xmlns:a16="http://schemas.microsoft.com/office/drawing/2014/main" id="{1FB0F21A-F88B-9085-FFAA-83D6864EA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>
          <a:extLst>
            <a:ext uri="{FF2B5EF4-FFF2-40B4-BE49-F238E27FC236}">
              <a16:creationId xmlns:a16="http://schemas.microsoft.com/office/drawing/2014/main" id="{14AE6306-5BB2-13DE-7281-425045F99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497;p37">
            <a:extLst>
              <a:ext uri="{FF2B5EF4-FFF2-40B4-BE49-F238E27FC236}">
                <a16:creationId xmlns:a16="http://schemas.microsoft.com/office/drawing/2014/main" id="{82460A5F-ADF9-E5C7-5322-2989F0257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5207" y="2624407"/>
            <a:ext cx="336709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Pesquisa de Mercado</a:t>
            </a:r>
            <a:endParaRPr sz="4800" dirty="0"/>
          </a:p>
        </p:txBody>
      </p:sp>
      <p:sp>
        <p:nvSpPr>
          <p:cNvPr id="18" name="Google Shape;499;p37">
            <a:extLst>
              <a:ext uri="{FF2B5EF4-FFF2-40B4-BE49-F238E27FC236}">
                <a16:creationId xmlns:a16="http://schemas.microsoft.com/office/drawing/2014/main" id="{D2699C47-A5F1-9B16-E732-217346A30551}"/>
              </a:ext>
            </a:extLst>
          </p:cNvPr>
          <p:cNvSpPr txBox="1">
            <a:spLocks/>
          </p:cNvSpPr>
          <p:nvPr/>
        </p:nvSpPr>
        <p:spPr>
          <a:xfrm>
            <a:off x="263471" y="1226107"/>
            <a:ext cx="1571700" cy="13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10000"/>
              <a:buFont typeface="Alata"/>
              <a:buNone/>
              <a:defRPr sz="7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algn="ctr">
              <a:buClr>
                <a:schemeClr val="dk1"/>
              </a:buClr>
              <a:buSzPts val="10000"/>
              <a:buNone/>
              <a:defRPr sz="10000">
                <a:solidFill>
                  <a:schemeClr val="dk1"/>
                </a:solidFill>
              </a:defRPr>
            </a:lvl2pPr>
            <a:lvl3pPr algn="ctr">
              <a:buClr>
                <a:schemeClr val="dk1"/>
              </a:buClr>
              <a:buSzPts val="10000"/>
              <a:buNone/>
              <a:defRPr sz="10000">
                <a:solidFill>
                  <a:schemeClr val="dk1"/>
                </a:solidFill>
              </a:defRPr>
            </a:lvl3pPr>
            <a:lvl4pPr algn="ctr">
              <a:buClr>
                <a:schemeClr val="dk1"/>
              </a:buClr>
              <a:buSzPts val="10000"/>
              <a:buNone/>
              <a:defRPr sz="10000">
                <a:solidFill>
                  <a:schemeClr val="dk1"/>
                </a:solidFill>
              </a:defRPr>
            </a:lvl4pPr>
            <a:lvl5pPr algn="ctr">
              <a:buClr>
                <a:schemeClr val="dk1"/>
              </a:buClr>
              <a:buSzPts val="10000"/>
              <a:buNone/>
              <a:defRPr sz="10000">
                <a:solidFill>
                  <a:schemeClr val="dk1"/>
                </a:solidFill>
              </a:defRPr>
            </a:lvl5pPr>
            <a:lvl6pPr algn="ctr">
              <a:buClr>
                <a:schemeClr val="dk1"/>
              </a:buClr>
              <a:buSzPts val="10000"/>
              <a:buNone/>
              <a:defRPr sz="10000">
                <a:solidFill>
                  <a:schemeClr val="dk1"/>
                </a:solidFill>
              </a:defRPr>
            </a:lvl6pPr>
            <a:lvl7pPr algn="ctr">
              <a:buClr>
                <a:schemeClr val="dk1"/>
              </a:buClr>
              <a:buSzPts val="10000"/>
              <a:buNone/>
              <a:defRPr sz="10000">
                <a:solidFill>
                  <a:schemeClr val="dk1"/>
                </a:solidFill>
              </a:defRPr>
            </a:lvl7pPr>
            <a:lvl8pPr algn="ctr">
              <a:buClr>
                <a:schemeClr val="dk1"/>
              </a:buClr>
              <a:buSzPts val="10000"/>
              <a:buNone/>
              <a:defRPr sz="10000">
                <a:solidFill>
                  <a:schemeClr val="dk1"/>
                </a:solidFill>
              </a:defRPr>
            </a:lvl8pPr>
            <a:lvl9pPr algn="ctr">
              <a:buClr>
                <a:schemeClr val="dk1"/>
              </a:buClr>
              <a:buSzPts val="10000"/>
              <a:buNone/>
              <a:defRPr sz="10000">
                <a:solidFill>
                  <a:schemeClr val="dk1"/>
                </a:solidFill>
              </a:defRPr>
            </a:lvl9pPr>
          </a:lstStyle>
          <a:p>
            <a:r>
              <a:rPr lang="en" dirty="0"/>
              <a:t>02.</a:t>
            </a:r>
          </a:p>
        </p:txBody>
      </p:sp>
      <p:sp>
        <p:nvSpPr>
          <p:cNvPr id="19" name="Google Shape;500;p37">
            <a:extLst>
              <a:ext uri="{FF2B5EF4-FFF2-40B4-BE49-F238E27FC236}">
                <a16:creationId xmlns:a16="http://schemas.microsoft.com/office/drawing/2014/main" id="{F3ACAD92-D5B1-EAB1-5208-76C0AAC39A51}"/>
              </a:ext>
            </a:extLst>
          </p:cNvPr>
          <p:cNvSpPr/>
          <p:nvPr/>
        </p:nvSpPr>
        <p:spPr>
          <a:xfrm>
            <a:off x="7959915" y="812711"/>
            <a:ext cx="116400" cy="116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501;p37">
            <a:extLst>
              <a:ext uri="{FF2B5EF4-FFF2-40B4-BE49-F238E27FC236}">
                <a16:creationId xmlns:a16="http://schemas.microsoft.com/office/drawing/2014/main" id="{69568662-D7BC-88D6-1D9B-4EC0009CE4E1}"/>
              </a:ext>
            </a:extLst>
          </p:cNvPr>
          <p:cNvSpPr/>
          <p:nvPr/>
        </p:nvSpPr>
        <p:spPr>
          <a:xfrm>
            <a:off x="8124171" y="812711"/>
            <a:ext cx="116400" cy="116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502;p37">
            <a:extLst>
              <a:ext uri="{FF2B5EF4-FFF2-40B4-BE49-F238E27FC236}">
                <a16:creationId xmlns:a16="http://schemas.microsoft.com/office/drawing/2014/main" id="{BC3E50D9-B59A-9E26-21C4-D656330F2934}"/>
              </a:ext>
            </a:extLst>
          </p:cNvPr>
          <p:cNvSpPr/>
          <p:nvPr/>
        </p:nvSpPr>
        <p:spPr>
          <a:xfrm>
            <a:off x="8288427" y="812711"/>
            <a:ext cx="116400" cy="116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" name="Picture 2" descr="Identidade Visual – Etec Prof. Adolpho Arruda Mello">
            <a:extLst>
              <a:ext uri="{FF2B5EF4-FFF2-40B4-BE49-F238E27FC236}">
                <a16:creationId xmlns:a16="http://schemas.microsoft.com/office/drawing/2014/main" id="{136DBD59-4786-C881-1D82-47267A719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552F4957-FF76-1FAD-F0FA-6F1B999DA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2300" y="710076"/>
            <a:ext cx="4117170" cy="203310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DD2F703-F861-3932-F628-091F5F4EDB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2477" y="2859421"/>
            <a:ext cx="3896815" cy="206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64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>
          <a:extLst>
            <a:ext uri="{FF2B5EF4-FFF2-40B4-BE49-F238E27FC236}">
              <a16:creationId xmlns:a16="http://schemas.microsoft.com/office/drawing/2014/main" id="{35CB84B0-415E-38CA-C843-51F4634C6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500;p37">
            <a:extLst>
              <a:ext uri="{FF2B5EF4-FFF2-40B4-BE49-F238E27FC236}">
                <a16:creationId xmlns:a16="http://schemas.microsoft.com/office/drawing/2014/main" id="{46998CC7-3A68-4F0F-3D73-D793D6FADCD0}"/>
              </a:ext>
            </a:extLst>
          </p:cNvPr>
          <p:cNvSpPr/>
          <p:nvPr/>
        </p:nvSpPr>
        <p:spPr>
          <a:xfrm>
            <a:off x="7959915" y="812711"/>
            <a:ext cx="116400" cy="116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501;p37">
            <a:extLst>
              <a:ext uri="{FF2B5EF4-FFF2-40B4-BE49-F238E27FC236}">
                <a16:creationId xmlns:a16="http://schemas.microsoft.com/office/drawing/2014/main" id="{A4EEE23F-51A6-5650-DCC7-35439B2E0A1D}"/>
              </a:ext>
            </a:extLst>
          </p:cNvPr>
          <p:cNvSpPr/>
          <p:nvPr/>
        </p:nvSpPr>
        <p:spPr>
          <a:xfrm>
            <a:off x="8124171" y="812711"/>
            <a:ext cx="116400" cy="116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502;p37">
            <a:extLst>
              <a:ext uri="{FF2B5EF4-FFF2-40B4-BE49-F238E27FC236}">
                <a16:creationId xmlns:a16="http://schemas.microsoft.com/office/drawing/2014/main" id="{7A4BC51B-489A-863B-6002-BA534258B76E}"/>
              </a:ext>
            </a:extLst>
          </p:cNvPr>
          <p:cNvSpPr/>
          <p:nvPr/>
        </p:nvSpPr>
        <p:spPr>
          <a:xfrm>
            <a:off x="8288427" y="812711"/>
            <a:ext cx="116400" cy="116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" name="Picture 2" descr="Identidade Visual – Etec Prof. Adolpho Arruda Mello">
            <a:extLst>
              <a:ext uri="{FF2B5EF4-FFF2-40B4-BE49-F238E27FC236}">
                <a16:creationId xmlns:a16="http://schemas.microsoft.com/office/drawing/2014/main" id="{96B1B940-F7C1-F964-CAAB-D79E8D817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A2E5D97-DFE2-B3C5-5C5F-015C8C78C2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540" y="615474"/>
            <a:ext cx="4458907" cy="218797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9F8AD87F-7467-340C-23E8-20AA957271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917" y="2803450"/>
            <a:ext cx="4325530" cy="227036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9241EC96-8190-A430-2E2F-435CC14C27A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000" y="1808312"/>
            <a:ext cx="4202712" cy="22703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2170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EDE8C35-8BC1-FFE8-5C45-782E9C771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416" y="1087374"/>
            <a:ext cx="3990453" cy="3857141"/>
          </a:xfrm>
          <a:prstGeom prst="rect">
            <a:avLst/>
          </a:prstGeom>
        </p:spPr>
      </p:pic>
      <p:sp>
        <p:nvSpPr>
          <p:cNvPr id="710" name="Google Shape;710;p41"/>
          <p:cNvSpPr txBox="1">
            <a:spLocks noGrp="1"/>
          </p:cNvSpPr>
          <p:nvPr>
            <p:ph type="title"/>
          </p:nvPr>
        </p:nvSpPr>
        <p:spPr>
          <a:xfrm>
            <a:off x="1313917" y="489453"/>
            <a:ext cx="4628039" cy="14926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Desenvolvimento do projeto</a:t>
            </a:r>
            <a:endParaRPr sz="4800" dirty="0"/>
          </a:p>
        </p:txBody>
      </p:sp>
      <p:grpSp>
        <p:nvGrpSpPr>
          <p:cNvPr id="827" name="Google Shape;827;p4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828" name="Google Shape;828;p41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9" name="Google Shape;829;p4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30" name="Google Shape;830;p4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CaixaDeTexto 3">
            <a:extLst>
              <a:ext uri="{FF2B5EF4-FFF2-40B4-BE49-F238E27FC236}">
                <a16:creationId xmlns:a16="http://schemas.microsoft.com/office/drawing/2014/main" id="{BD1778F5-95AA-B9EC-284A-325134EF8847}"/>
              </a:ext>
            </a:extLst>
          </p:cNvPr>
          <p:cNvSpPr txBox="1"/>
          <p:nvPr/>
        </p:nvSpPr>
        <p:spPr>
          <a:xfrm>
            <a:off x="-25" y="171450"/>
            <a:ext cx="151542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800" dirty="0">
                <a:solidFill>
                  <a:schemeClr val="dk1"/>
                </a:solidFill>
                <a:latin typeface="Alata"/>
                <a:sym typeface="Alata"/>
              </a:rPr>
              <a:t>03</a:t>
            </a:r>
            <a:r>
              <a:rPr lang="pt-BR" sz="7800" dirty="0">
                <a:solidFill>
                  <a:schemeClr val="dk1"/>
                </a:solidFill>
                <a:latin typeface="Alata"/>
              </a:rPr>
              <a:t>.</a:t>
            </a:r>
          </a:p>
        </p:txBody>
      </p:sp>
      <p:pic>
        <p:nvPicPr>
          <p:cNvPr id="5" name="Picture 2" descr="Identidade Visual – Etec Prof. Adolpho Arruda Mello">
            <a:extLst>
              <a:ext uri="{FF2B5EF4-FFF2-40B4-BE49-F238E27FC236}">
                <a16:creationId xmlns:a16="http://schemas.microsoft.com/office/drawing/2014/main" id="{DB9AEB82-D0D7-C457-7B2F-777684FB5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5">
          <a:extLst>
            <a:ext uri="{FF2B5EF4-FFF2-40B4-BE49-F238E27FC236}">
              <a16:creationId xmlns:a16="http://schemas.microsoft.com/office/drawing/2014/main" id="{DCF83336-64F9-7789-7EC3-C1A1DB6A6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1C7F832A-472D-E42F-21F6-E0F805330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129" y="2716606"/>
            <a:ext cx="1873882" cy="1171176"/>
          </a:xfrm>
          <a:prstGeom prst="rect">
            <a:avLst/>
          </a:prstGeom>
        </p:spPr>
      </p:pic>
      <p:pic>
        <p:nvPicPr>
          <p:cNvPr id="5" name="Picture 2" descr="Identidade Visual – Etec Prof. Adolpho Arruda Mello">
            <a:extLst>
              <a:ext uri="{FF2B5EF4-FFF2-40B4-BE49-F238E27FC236}">
                <a16:creationId xmlns:a16="http://schemas.microsoft.com/office/drawing/2014/main" id="{0BA8D8D1-919A-4AA9-49D1-A19E960BB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90" y="-293008"/>
            <a:ext cx="1404129" cy="140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6B6263F-20E7-8841-C7B4-BBC18419C4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6520" y="913593"/>
            <a:ext cx="5907480" cy="3819202"/>
          </a:xfrm>
          <a:prstGeom prst="rect">
            <a:avLst/>
          </a:prstGeom>
        </p:spPr>
      </p:pic>
      <p:pic>
        <p:nvPicPr>
          <p:cNvPr id="1026" name="Picture 2" descr="Html - ícones de interface grátis">
            <a:extLst>
              <a:ext uri="{FF2B5EF4-FFF2-40B4-BE49-F238E27FC236}">
                <a16:creationId xmlns:a16="http://schemas.microsoft.com/office/drawing/2014/main" id="{622609B1-0B89-8980-2FF8-5BE18B238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1" y="945664"/>
            <a:ext cx="930039" cy="930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B68FF25-8C5F-6598-E1C5-0A91E3715B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11812" y="2131018"/>
            <a:ext cx="1873881" cy="1171176"/>
          </a:xfrm>
          <a:prstGeom prst="rect">
            <a:avLst/>
          </a:prstGeom>
        </p:spPr>
      </p:pic>
      <p:pic>
        <p:nvPicPr>
          <p:cNvPr id="1040" name="Picture 16" descr="O que é JavaScript e por que você deve aprender essa linguagem em 2025 -  Loopino - Seu blog de tecnologia">
            <a:extLst>
              <a:ext uri="{FF2B5EF4-FFF2-40B4-BE49-F238E27FC236}">
                <a16:creationId xmlns:a16="http://schemas.microsoft.com/office/drawing/2014/main" id="{93760076-5F2A-D1E8-ECD3-23E88EA11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3622" y="3619670"/>
            <a:ext cx="2283415" cy="128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PHP Code Play - Apps on Google Play">
            <a:extLst>
              <a:ext uri="{FF2B5EF4-FFF2-40B4-BE49-F238E27FC236}">
                <a16:creationId xmlns:a16="http://schemas.microsoft.com/office/drawing/2014/main" id="{40BB2544-4B93-D668-112C-35162D67D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143" y="1410683"/>
            <a:ext cx="1009950" cy="10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056381"/>
      </p:ext>
    </p:extLst>
  </p:cSld>
  <p:clrMapOvr>
    <a:masterClrMapping/>
  </p:clrMapOvr>
</p:sld>
</file>

<file path=ppt/theme/theme1.xml><?xml version="1.0" encoding="utf-8"?>
<a:theme xmlns:a="http://schemas.openxmlformats.org/drawingml/2006/main" name="Healthcare Center Website by Slidesgo">
  <a:themeElements>
    <a:clrScheme name="Simple Light">
      <a:dk1>
        <a:srgbClr val="5E288A"/>
      </a:dk1>
      <a:lt1>
        <a:srgbClr val="FFFFFF"/>
      </a:lt1>
      <a:dk2>
        <a:srgbClr val="666666"/>
      </a:dk2>
      <a:lt2>
        <a:srgbClr val="8148B1"/>
      </a:lt2>
      <a:accent1>
        <a:srgbClr val="B37EEC"/>
      </a:accent1>
      <a:accent2>
        <a:srgbClr val="DFC3FB"/>
      </a:accent2>
      <a:accent3>
        <a:srgbClr val="9790D1"/>
      </a:accent3>
      <a:accent4>
        <a:srgbClr val="B7AFDD"/>
      </a:accent4>
      <a:accent5>
        <a:srgbClr val="F8F3C4"/>
      </a:accent5>
      <a:accent6>
        <a:srgbClr val="FFF172"/>
      </a:accent6>
      <a:hlink>
        <a:srgbClr val="5E28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161</Words>
  <Application>Microsoft Office PowerPoint</Application>
  <PresentationFormat>Apresentação na tela (16:9)</PresentationFormat>
  <Paragraphs>36</Paragraphs>
  <Slides>13</Slides>
  <Notes>13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Alata</vt:lpstr>
      <vt:lpstr>Arial</vt:lpstr>
      <vt:lpstr>Montserrat</vt:lpstr>
      <vt:lpstr>Wingdings</vt:lpstr>
      <vt:lpstr>Healthcare Center Website by Slidesgo</vt:lpstr>
      <vt:lpstr>SportMaps</vt:lpstr>
      <vt:lpstr>Aelson Ponciano Caio Willians Giovanna Oliveira Maria da Penha Rivelino Junior</vt:lpstr>
      <vt:lpstr>Tópicos</vt:lpstr>
      <vt:lpstr>SportMaps</vt:lpstr>
      <vt:lpstr>Missão, Visão e Valores</vt:lpstr>
      <vt:lpstr>Pesquisa de Mercado</vt:lpstr>
      <vt:lpstr>Apresentação do PowerPoint</vt:lpstr>
      <vt:lpstr>Desenvolvimento do projeto</vt:lpstr>
      <vt:lpstr>Apresentação do PowerPoint</vt:lpstr>
      <vt:lpstr>Apresentação</vt:lpstr>
      <vt:lpstr>Considerações finais</vt:lpstr>
      <vt:lpstr>Referências bibliográficas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UsuarioPc</cp:lastModifiedBy>
  <cp:revision>16</cp:revision>
  <dcterms:modified xsi:type="dcterms:W3CDTF">2025-06-23T21:34:45Z</dcterms:modified>
</cp:coreProperties>
</file>